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KG Primary Penmanship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3" d="100"/>
          <a:sy n="33" d="100"/>
        </p:scale>
        <p:origin x="2404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E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09676" y="445814"/>
            <a:ext cx="6540648" cy="9818192"/>
            <a:chOff x="0" y="0"/>
            <a:chExt cx="2344021" cy="351861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44020" cy="3518618"/>
            </a:xfrm>
            <a:custGeom>
              <a:avLst/>
              <a:gdLst/>
              <a:ahLst/>
              <a:cxnLst/>
              <a:rect l="l" t="t" r="r" b="b"/>
              <a:pathLst>
                <a:path w="2344020" h="3518618">
                  <a:moveTo>
                    <a:pt x="43796" y="0"/>
                  </a:moveTo>
                  <a:lnTo>
                    <a:pt x="2300225" y="0"/>
                  </a:lnTo>
                  <a:cubicBezTo>
                    <a:pt x="2311840" y="0"/>
                    <a:pt x="2322980" y="4614"/>
                    <a:pt x="2331193" y="12827"/>
                  </a:cubicBezTo>
                  <a:cubicBezTo>
                    <a:pt x="2339406" y="21041"/>
                    <a:pt x="2344020" y="32180"/>
                    <a:pt x="2344020" y="43796"/>
                  </a:cubicBezTo>
                  <a:lnTo>
                    <a:pt x="2344020" y="3474823"/>
                  </a:lnTo>
                  <a:cubicBezTo>
                    <a:pt x="2344020" y="3499010"/>
                    <a:pt x="2324413" y="3518618"/>
                    <a:pt x="2300225" y="3518618"/>
                  </a:cubicBezTo>
                  <a:lnTo>
                    <a:pt x="43796" y="3518618"/>
                  </a:lnTo>
                  <a:cubicBezTo>
                    <a:pt x="32180" y="3518618"/>
                    <a:pt x="21041" y="3514004"/>
                    <a:pt x="12827" y="3505791"/>
                  </a:cubicBezTo>
                  <a:cubicBezTo>
                    <a:pt x="4614" y="3497578"/>
                    <a:pt x="0" y="3486438"/>
                    <a:pt x="0" y="3474823"/>
                  </a:cubicBezTo>
                  <a:lnTo>
                    <a:pt x="0" y="43796"/>
                  </a:lnTo>
                  <a:cubicBezTo>
                    <a:pt x="0" y="32180"/>
                    <a:pt x="4614" y="21041"/>
                    <a:pt x="12827" y="12827"/>
                  </a:cubicBezTo>
                  <a:cubicBezTo>
                    <a:pt x="21041" y="4614"/>
                    <a:pt x="32180" y="0"/>
                    <a:pt x="4379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2344021" cy="35662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1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815473" y="704476"/>
            <a:ext cx="5929053" cy="9733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44"/>
              </a:lnSpc>
            </a:pPr>
            <a:r>
              <a:rPr lang="en-US" sz="6928" spc="249">
                <a:solidFill>
                  <a:srgbClr val="FDBFD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</a:t>
            </a:r>
            <a:r>
              <a:rPr lang="en-US" sz="6928" spc="249">
                <a:solidFill>
                  <a:srgbClr val="C3F2C4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</a:t>
            </a:r>
            <a:r>
              <a:rPr lang="en-US" sz="6928" spc="249">
                <a:solidFill>
                  <a:srgbClr val="FFE3A9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</a:t>
            </a:r>
            <a:r>
              <a:rPr lang="en-US" sz="6928" spc="249">
                <a:solidFill>
                  <a:srgbClr val="B3E5F7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</a:t>
            </a:r>
            <a:r>
              <a:rPr lang="en-US" sz="6928" spc="249">
                <a:solidFill>
                  <a:srgbClr val="FDBFD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F</a:t>
            </a:r>
            <a:r>
              <a:rPr lang="en-US" sz="6928" spc="249">
                <a:solidFill>
                  <a:srgbClr val="C3F2C4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</a:t>
            </a:r>
            <a:r>
              <a:rPr lang="en-US" sz="6928" spc="249">
                <a:solidFill>
                  <a:srgbClr val="FFE3A9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I</a:t>
            </a:r>
            <a:r>
              <a:rPr lang="en-US" sz="6928" spc="249">
                <a:solidFill>
                  <a:srgbClr val="B3E5F7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T</a:t>
            </a:r>
            <a:r>
              <a:rPr lang="en-US" sz="6928" spc="249">
                <a:solidFill>
                  <a:srgbClr val="FDBFD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S</a:t>
            </a:r>
          </a:p>
        </p:txBody>
      </p:sp>
      <p:sp>
        <p:nvSpPr>
          <p:cNvPr id="6" name="Freeform 6"/>
          <p:cNvSpPr/>
          <p:nvPr/>
        </p:nvSpPr>
        <p:spPr>
          <a:xfrm>
            <a:off x="537238" y="4377333"/>
            <a:ext cx="3406931" cy="3264460"/>
          </a:xfrm>
          <a:custGeom>
            <a:avLst/>
            <a:gdLst/>
            <a:ahLst/>
            <a:cxnLst/>
            <a:rect l="l" t="t" r="r" b="b"/>
            <a:pathLst>
              <a:path w="3406931" h="3264460">
                <a:moveTo>
                  <a:pt x="0" y="0"/>
                </a:moveTo>
                <a:lnTo>
                  <a:pt x="3406931" y="0"/>
                </a:lnTo>
                <a:lnTo>
                  <a:pt x="3406931" y="3264460"/>
                </a:lnTo>
                <a:lnTo>
                  <a:pt x="0" y="32644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grpSp>
        <p:nvGrpSpPr>
          <p:cNvPr id="7" name="Group 7"/>
          <p:cNvGrpSpPr/>
          <p:nvPr/>
        </p:nvGrpSpPr>
        <p:grpSpPr>
          <a:xfrm>
            <a:off x="688183" y="8013268"/>
            <a:ext cx="6153754" cy="2019844"/>
            <a:chOff x="0" y="0"/>
            <a:chExt cx="2359375" cy="77441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359375" cy="774417"/>
            </a:xfrm>
            <a:custGeom>
              <a:avLst/>
              <a:gdLst/>
              <a:ahLst/>
              <a:cxnLst/>
              <a:rect l="l" t="t" r="r" b="b"/>
              <a:pathLst>
                <a:path w="2359375" h="774417">
                  <a:moveTo>
                    <a:pt x="25162" y="0"/>
                  </a:moveTo>
                  <a:lnTo>
                    <a:pt x="2334213" y="0"/>
                  </a:lnTo>
                  <a:cubicBezTo>
                    <a:pt x="2348110" y="0"/>
                    <a:pt x="2359375" y="11265"/>
                    <a:pt x="2359375" y="25162"/>
                  </a:cubicBezTo>
                  <a:lnTo>
                    <a:pt x="2359375" y="749255"/>
                  </a:lnTo>
                  <a:cubicBezTo>
                    <a:pt x="2359375" y="755928"/>
                    <a:pt x="2356724" y="762328"/>
                    <a:pt x="2352005" y="767047"/>
                  </a:cubicBezTo>
                  <a:cubicBezTo>
                    <a:pt x="2347287" y="771766"/>
                    <a:pt x="2340887" y="774417"/>
                    <a:pt x="2334213" y="774417"/>
                  </a:cubicBezTo>
                  <a:lnTo>
                    <a:pt x="25162" y="774417"/>
                  </a:lnTo>
                  <a:cubicBezTo>
                    <a:pt x="11265" y="774417"/>
                    <a:pt x="0" y="763151"/>
                    <a:pt x="0" y="749255"/>
                  </a:cubicBezTo>
                  <a:lnTo>
                    <a:pt x="0" y="25162"/>
                  </a:lnTo>
                  <a:cubicBezTo>
                    <a:pt x="0" y="11265"/>
                    <a:pt x="11265" y="0"/>
                    <a:pt x="25162" y="0"/>
                  </a:cubicBezTo>
                  <a:close/>
                </a:path>
              </a:pathLst>
            </a:custGeom>
            <a:solidFill>
              <a:srgbClr val="B3E5F7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2359375" cy="822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1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4138472" y="5083432"/>
            <a:ext cx="2703466" cy="2167688"/>
          </a:xfrm>
          <a:custGeom>
            <a:avLst/>
            <a:gdLst/>
            <a:ahLst/>
            <a:cxnLst/>
            <a:rect l="l" t="t" r="r" b="b"/>
            <a:pathLst>
              <a:path w="2703466" h="2167688">
                <a:moveTo>
                  <a:pt x="0" y="0"/>
                </a:moveTo>
                <a:lnTo>
                  <a:pt x="2703465" y="0"/>
                </a:lnTo>
                <a:lnTo>
                  <a:pt x="2703465" y="2167687"/>
                </a:lnTo>
                <a:lnTo>
                  <a:pt x="0" y="216768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11" name="Group 11"/>
          <p:cNvGrpSpPr/>
          <p:nvPr/>
        </p:nvGrpSpPr>
        <p:grpSpPr>
          <a:xfrm>
            <a:off x="688183" y="1975828"/>
            <a:ext cx="3607440" cy="2025369"/>
            <a:chOff x="0" y="0"/>
            <a:chExt cx="1383108" cy="77653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383108" cy="776535"/>
            </a:xfrm>
            <a:custGeom>
              <a:avLst/>
              <a:gdLst/>
              <a:ahLst/>
              <a:cxnLst/>
              <a:rect l="l" t="t" r="r" b="b"/>
              <a:pathLst>
                <a:path w="1383108" h="776535">
                  <a:moveTo>
                    <a:pt x="42922" y="0"/>
                  </a:moveTo>
                  <a:lnTo>
                    <a:pt x="1340186" y="0"/>
                  </a:lnTo>
                  <a:cubicBezTo>
                    <a:pt x="1351569" y="0"/>
                    <a:pt x="1362487" y="4522"/>
                    <a:pt x="1370536" y="12572"/>
                  </a:cubicBezTo>
                  <a:cubicBezTo>
                    <a:pt x="1378585" y="20621"/>
                    <a:pt x="1383108" y="31538"/>
                    <a:pt x="1383108" y="42922"/>
                  </a:cubicBezTo>
                  <a:lnTo>
                    <a:pt x="1383108" y="733613"/>
                  </a:lnTo>
                  <a:cubicBezTo>
                    <a:pt x="1383108" y="744997"/>
                    <a:pt x="1378585" y="755914"/>
                    <a:pt x="1370536" y="763963"/>
                  </a:cubicBezTo>
                  <a:cubicBezTo>
                    <a:pt x="1362487" y="772013"/>
                    <a:pt x="1351569" y="776535"/>
                    <a:pt x="1340186" y="776535"/>
                  </a:cubicBezTo>
                  <a:lnTo>
                    <a:pt x="42922" y="776535"/>
                  </a:lnTo>
                  <a:cubicBezTo>
                    <a:pt x="31538" y="776535"/>
                    <a:pt x="20621" y="772013"/>
                    <a:pt x="12572" y="763963"/>
                  </a:cubicBezTo>
                  <a:cubicBezTo>
                    <a:pt x="4522" y="755914"/>
                    <a:pt x="0" y="744997"/>
                    <a:pt x="0" y="733613"/>
                  </a:cubicBezTo>
                  <a:lnTo>
                    <a:pt x="0" y="42922"/>
                  </a:lnTo>
                  <a:cubicBezTo>
                    <a:pt x="0" y="31538"/>
                    <a:pt x="4522" y="20621"/>
                    <a:pt x="12572" y="12572"/>
                  </a:cubicBezTo>
                  <a:cubicBezTo>
                    <a:pt x="20621" y="4522"/>
                    <a:pt x="31538" y="0"/>
                    <a:pt x="42922" y="0"/>
                  </a:cubicBezTo>
                  <a:close/>
                </a:path>
              </a:pathLst>
            </a:custGeom>
            <a:solidFill>
              <a:srgbClr val="FDBFD5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47625"/>
              <a:ext cx="1383108" cy="8241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1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309663" y="1680485"/>
            <a:ext cx="2364481" cy="382250"/>
            <a:chOff x="0" y="0"/>
            <a:chExt cx="847377" cy="13699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47377" cy="136990"/>
            </a:xfrm>
            <a:custGeom>
              <a:avLst/>
              <a:gdLst/>
              <a:ahLst/>
              <a:cxnLst/>
              <a:rect l="l" t="t" r="r" b="b"/>
              <a:pathLst>
                <a:path w="847377" h="136990">
                  <a:moveTo>
                    <a:pt x="19646" y="0"/>
                  </a:moveTo>
                  <a:lnTo>
                    <a:pt x="827731" y="0"/>
                  </a:lnTo>
                  <a:cubicBezTo>
                    <a:pt x="832941" y="0"/>
                    <a:pt x="837938" y="2070"/>
                    <a:pt x="841623" y="5754"/>
                  </a:cubicBezTo>
                  <a:cubicBezTo>
                    <a:pt x="845307" y="9438"/>
                    <a:pt x="847377" y="14435"/>
                    <a:pt x="847377" y="19646"/>
                  </a:cubicBezTo>
                  <a:lnTo>
                    <a:pt x="847377" y="117344"/>
                  </a:lnTo>
                  <a:cubicBezTo>
                    <a:pt x="847377" y="128194"/>
                    <a:pt x="838581" y="136990"/>
                    <a:pt x="827731" y="136990"/>
                  </a:cubicBezTo>
                  <a:lnTo>
                    <a:pt x="19646" y="136990"/>
                  </a:lnTo>
                  <a:cubicBezTo>
                    <a:pt x="14435" y="136990"/>
                    <a:pt x="9438" y="134920"/>
                    <a:pt x="5754" y="131236"/>
                  </a:cubicBezTo>
                  <a:cubicBezTo>
                    <a:pt x="2070" y="127552"/>
                    <a:pt x="0" y="122555"/>
                    <a:pt x="0" y="117344"/>
                  </a:cubicBezTo>
                  <a:lnTo>
                    <a:pt x="0" y="19646"/>
                  </a:lnTo>
                  <a:cubicBezTo>
                    <a:pt x="0" y="14435"/>
                    <a:pt x="2070" y="9438"/>
                    <a:pt x="5754" y="5754"/>
                  </a:cubicBezTo>
                  <a:cubicBezTo>
                    <a:pt x="9438" y="2070"/>
                    <a:pt x="14435" y="0"/>
                    <a:pt x="19646" y="0"/>
                  </a:cubicBezTo>
                  <a:close/>
                </a:path>
              </a:pathLst>
            </a:custGeom>
            <a:solidFill>
              <a:srgbClr val="95D9FC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47625"/>
              <a:ext cx="847377" cy="893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5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078169" y="5083432"/>
            <a:ext cx="1223742" cy="365903"/>
            <a:chOff x="0" y="0"/>
            <a:chExt cx="438562" cy="13113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38562" cy="131131"/>
            </a:xfrm>
            <a:custGeom>
              <a:avLst/>
              <a:gdLst/>
              <a:ahLst/>
              <a:cxnLst/>
              <a:rect l="l" t="t" r="r" b="b"/>
              <a:pathLst>
                <a:path w="438562" h="131131">
                  <a:moveTo>
                    <a:pt x="37959" y="0"/>
                  </a:moveTo>
                  <a:lnTo>
                    <a:pt x="400603" y="0"/>
                  </a:lnTo>
                  <a:cubicBezTo>
                    <a:pt x="421567" y="0"/>
                    <a:pt x="438562" y="16995"/>
                    <a:pt x="438562" y="37959"/>
                  </a:cubicBezTo>
                  <a:lnTo>
                    <a:pt x="438562" y="93173"/>
                  </a:lnTo>
                  <a:cubicBezTo>
                    <a:pt x="438562" y="114137"/>
                    <a:pt x="421567" y="131131"/>
                    <a:pt x="400603" y="131131"/>
                  </a:cubicBezTo>
                  <a:lnTo>
                    <a:pt x="37959" y="131131"/>
                  </a:lnTo>
                  <a:cubicBezTo>
                    <a:pt x="16995" y="131131"/>
                    <a:pt x="0" y="114137"/>
                    <a:pt x="0" y="93173"/>
                  </a:cubicBezTo>
                  <a:lnTo>
                    <a:pt x="0" y="37959"/>
                  </a:lnTo>
                  <a:cubicBezTo>
                    <a:pt x="0" y="16995"/>
                    <a:pt x="16995" y="0"/>
                    <a:pt x="37959" y="0"/>
                  </a:cubicBezTo>
                  <a:close/>
                </a:path>
              </a:pathLst>
            </a:custGeom>
            <a:solidFill>
              <a:srgbClr val="95D9FC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47625"/>
              <a:ext cx="438562" cy="835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5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928202" y="4163122"/>
            <a:ext cx="2628038" cy="365903"/>
            <a:chOff x="0" y="0"/>
            <a:chExt cx="941829" cy="13113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941829" cy="131131"/>
            </a:xfrm>
            <a:custGeom>
              <a:avLst/>
              <a:gdLst/>
              <a:ahLst/>
              <a:cxnLst/>
              <a:rect l="l" t="t" r="r" b="b"/>
              <a:pathLst>
                <a:path w="941829" h="131131">
                  <a:moveTo>
                    <a:pt x="17675" y="0"/>
                  </a:moveTo>
                  <a:lnTo>
                    <a:pt x="924154" y="0"/>
                  </a:lnTo>
                  <a:cubicBezTo>
                    <a:pt x="933916" y="0"/>
                    <a:pt x="941829" y="7914"/>
                    <a:pt x="941829" y="17675"/>
                  </a:cubicBezTo>
                  <a:lnTo>
                    <a:pt x="941829" y="113456"/>
                  </a:lnTo>
                  <a:cubicBezTo>
                    <a:pt x="941829" y="123218"/>
                    <a:pt x="933916" y="131131"/>
                    <a:pt x="924154" y="131131"/>
                  </a:cubicBezTo>
                  <a:lnTo>
                    <a:pt x="17675" y="131131"/>
                  </a:lnTo>
                  <a:cubicBezTo>
                    <a:pt x="7914" y="131131"/>
                    <a:pt x="0" y="123218"/>
                    <a:pt x="0" y="113456"/>
                  </a:cubicBezTo>
                  <a:lnTo>
                    <a:pt x="0" y="17675"/>
                  </a:lnTo>
                  <a:cubicBezTo>
                    <a:pt x="0" y="7914"/>
                    <a:pt x="7914" y="0"/>
                    <a:pt x="17675" y="0"/>
                  </a:cubicBezTo>
                  <a:close/>
                </a:path>
              </a:pathLst>
            </a:custGeom>
            <a:solidFill>
              <a:srgbClr val="C3F2C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47625"/>
              <a:ext cx="941829" cy="835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5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3207405" y="7803718"/>
            <a:ext cx="1404470" cy="365903"/>
            <a:chOff x="0" y="0"/>
            <a:chExt cx="503330" cy="131131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503330" cy="131131"/>
            </a:xfrm>
            <a:custGeom>
              <a:avLst/>
              <a:gdLst/>
              <a:ahLst/>
              <a:cxnLst/>
              <a:rect l="l" t="t" r="r" b="b"/>
              <a:pathLst>
                <a:path w="503330" h="131131">
                  <a:moveTo>
                    <a:pt x="33074" y="0"/>
                  </a:moveTo>
                  <a:lnTo>
                    <a:pt x="470256" y="0"/>
                  </a:lnTo>
                  <a:cubicBezTo>
                    <a:pt x="479028" y="0"/>
                    <a:pt x="487441" y="3485"/>
                    <a:pt x="493643" y="9687"/>
                  </a:cubicBezTo>
                  <a:cubicBezTo>
                    <a:pt x="499846" y="15890"/>
                    <a:pt x="503330" y="24302"/>
                    <a:pt x="503330" y="33074"/>
                  </a:cubicBezTo>
                  <a:lnTo>
                    <a:pt x="503330" y="98057"/>
                  </a:lnTo>
                  <a:cubicBezTo>
                    <a:pt x="503330" y="106829"/>
                    <a:pt x="499846" y="115242"/>
                    <a:pt x="493643" y="121444"/>
                  </a:cubicBezTo>
                  <a:cubicBezTo>
                    <a:pt x="487441" y="127647"/>
                    <a:pt x="479028" y="131131"/>
                    <a:pt x="470256" y="131131"/>
                  </a:cubicBezTo>
                  <a:lnTo>
                    <a:pt x="33074" y="131131"/>
                  </a:lnTo>
                  <a:cubicBezTo>
                    <a:pt x="14808" y="131131"/>
                    <a:pt x="0" y="116324"/>
                    <a:pt x="0" y="98057"/>
                  </a:cubicBezTo>
                  <a:lnTo>
                    <a:pt x="0" y="33074"/>
                  </a:lnTo>
                  <a:cubicBezTo>
                    <a:pt x="0" y="24302"/>
                    <a:pt x="3485" y="15890"/>
                    <a:pt x="9687" y="9687"/>
                  </a:cubicBezTo>
                  <a:cubicBezTo>
                    <a:pt x="15890" y="3485"/>
                    <a:pt x="24302" y="0"/>
                    <a:pt x="33074" y="0"/>
                  </a:cubicBezTo>
                  <a:close/>
                </a:path>
              </a:pathLst>
            </a:custGeom>
            <a:solidFill>
              <a:srgbClr val="FDBFD5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47625"/>
              <a:ext cx="503330" cy="835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5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4489709" y="1799032"/>
            <a:ext cx="2295300" cy="2846249"/>
            <a:chOff x="0" y="0"/>
            <a:chExt cx="880028" cy="1091264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880028" cy="1091264"/>
            </a:xfrm>
            <a:custGeom>
              <a:avLst/>
              <a:gdLst/>
              <a:ahLst/>
              <a:cxnLst/>
              <a:rect l="l" t="t" r="r" b="b"/>
              <a:pathLst>
                <a:path w="880028" h="1091264">
                  <a:moveTo>
                    <a:pt x="67459" y="0"/>
                  </a:moveTo>
                  <a:lnTo>
                    <a:pt x="812569" y="0"/>
                  </a:lnTo>
                  <a:cubicBezTo>
                    <a:pt x="830460" y="0"/>
                    <a:pt x="847618" y="7107"/>
                    <a:pt x="860269" y="19758"/>
                  </a:cubicBezTo>
                  <a:cubicBezTo>
                    <a:pt x="872920" y="32409"/>
                    <a:pt x="880028" y="49568"/>
                    <a:pt x="880028" y="67459"/>
                  </a:cubicBezTo>
                  <a:lnTo>
                    <a:pt x="880028" y="1023805"/>
                  </a:lnTo>
                  <a:cubicBezTo>
                    <a:pt x="880028" y="1061061"/>
                    <a:pt x="849825" y="1091264"/>
                    <a:pt x="812569" y="1091264"/>
                  </a:cubicBezTo>
                  <a:lnTo>
                    <a:pt x="67459" y="1091264"/>
                  </a:lnTo>
                  <a:cubicBezTo>
                    <a:pt x="30202" y="1091264"/>
                    <a:pt x="0" y="1061061"/>
                    <a:pt x="0" y="1023805"/>
                  </a:cubicBezTo>
                  <a:lnTo>
                    <a:pt x="0" y="67459"/>
                  </a:lnTo>
                  <a:cubicBezTo>
                    <a:pt x="0" y="30202"/>
                    <a:pt x="30202" y="0"/>
                    <a:pt x="67459" y="0"/>
                  </a:cubicBezTo>
                  <a:close/>
                </a:path>
              </a:pathLst>
            </a:custGeom>
            <a:solidFill>
              <a:srgbClr val="FFE3A9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47625"/>
              <a:ext cx="880028" cy="11388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1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4869274" y="1622237"/>
            <a:ext cx="1536171" cy="353591"/>
            <a:chOff x="0" y="0"/>
            <a:chExt cx="550529" cy="126719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550529" cy="126719"/>
            </a:xfrm>
            <a:custGeom>
              <a:avLst/>
              <a:gdLst/>
              <a:ahLst/>
              <a:cxnLst/>
              <a:rect l="l" t="t" r="r" b="b"/>
              <a:pathLst>
                <a:path w="550529" h="126719">
                  <a:moveTo>
                    <a:pt x="30239" y="0"/>
                  </a:moveTo>
                  <a:lnTo>
                    <a:pt x="520290" y="0"/>
                  </a:lnTo>
                  <a:cubicBezTo>
                    <a:pt x="528310" y="0"/>
                    <a:pt x="536002" y="3186"/>
                    <a:pt x="541672" y="8857"/>
                  </a:cubicBezTo>
                  <a:cubicBezTo>
                    <a:pt x="547343" y="14527"/>
                    <a:pt x="550529" y="22219"/>
                    <a:pt x="550529" y="30239"/>
                  </a:cubicBezTo>
                  <a:lnTo>
                    <a:pt x="550529" y="96481"/>
                  </a:lnTo>
                  <a:cubicBezTo>
                    <a:pt x="550529" y="104500"/>
                    <a:pt x="547343" y="112192"/>
                    <a:pt x="541672" y="117862"/>
                  </a:cubicBezTo>
                  <a:cubicBezTo>
                    <a:pt x="536002" y="123533"/>
                    <a:pt x="528310" y="126719"/>
                    <a:pt x="520290" y="126719"/>
                  </a:cubicBezTo>
                  <a:lnTo>
                    <a:pt x="30239" y="126719"/>
                  </a:lnTo>
                  <a:cubicBezTo>
                    <a:pt x="22219" y="126719"/>
                    <a:pt x="14527" y="123533"/>
                    <a:pt x="8857" y="117862"/>
                  </a:cubicBezTo>
                  <a:cubicBezTo>
                    <a:pt x="3186" y="112192"/>
                    <a:pt x="0" y="104500"/>
                    <a:pt x="0" y="96481"/>
                  </a:cubicBezTo>
                  <a:lnTo>
                    <a:pt x="0" y="30239"/>
                  </a:lnTo>
                  <a:cubicBezTo>
                    <a:pt x="0" y="22219"/>
                    <a:pt x="3186" y="14527"/>
                    <a:pt x="8857" y="8857"/>
                  </a:cubicBezTo>
                  <a:cubicBezTo>
                    <a:pt x="14527" y="3186"/>
                    <a:pt x="22219" y="0"/>
                    <a:pt x="30239" y="0"/>
                  </a:cubicBezTo>
                  <a:close/>
                </a:path>
              </a:pathLst>
            </a:custGeom>
            <a:solidFill>
              <a:srgbClr val="FDBFD5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47625"/>
              <a:ext cx="550529" cy="790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5"/>
                </a:lnSpc>
              </a:pPr>
              <a:endParaRPr/>
            </a:p>
          </p:txBody>
        </p:sp>
      </p:grpSp>
      <p:sp>
        <p:nvSpPr>
          <p:cNvPr id="32" name="Freeform 32"/>
          <p:cNvSpPr/>
          <p:nvPr/>
        </p:nvSpPr>
        <p:spPr>
          <a:xfrm rot="74918">
            <a:off x="3304386" y="4417732"/>
            <a:ext cx="542215" cy="717770"/>
          </a:xfrm>
          <a:custGeom>
            <a:avLst/>
            <a:gdLst/>
            <a:ahLst/>
            <a:cxnLst/>
            <a:rect l="l" t="t" r="r" b="b"/>
            <a:pathLst>
              <a:path w="542215" h="717770">
                <a:moveTo>
                  <a:pt x="0" y="0"/>
                </a:moveTo>
                <a:lnTo>
                  <a:pt x="542215" y="0"/>
                </a:lnTo>
                <a:lnTo>
                  <a:pt x="542215" y="717770"/>
                </a:lnTo>
                <a:lnTo>
                  <a:pt x="0" y="71777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3" name="Freeform 33"/>
          <p:cNvSpPr/>
          <p:nvPr/>
        </p:nvSpPr>
        <p:spPr>
          <a:xfrm>
            <a:off x="6263931" y="7685027"/>
            <a:ext cx="1042157" cy="837515"/>
          </a:xfrm>
          <a:custGeom>
            <a:avLst/>
            <a:gdLst/>
            <a:ahLst/>
            <a:cxnLst/>
            <a:rect l="l" t="t" r="r" b="b"/>
            <a:pathLst>
              <a:path w="1042157" h="837515">
                <a:moveTo>
                  <a:pt x="0" y="0"/>
                </a:moveTo>
                <a:lnTo>
                  <a:pt x="1042157" y="0"/>
                </a:lnTo>
                <a:lnTo>
                  <a:pt x="1042157" y="837515"/>
                </a:lnTo>
                <a:lnTo>
                  <a:pt x="0" y="83751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4" name="Freeform 34"/>
          <p:cNvSpPr/>
          <p:nvPr/>
        </p:nvSpPr>
        <p:spPr>
          <a:xfrm>
            <a:off x="6086908" y="4119655"/>
            <a:ext cx="637074" cy="449427"/>
          </a:xfrm>
          <a:custGeom>
            <a:avLst/>
            <a:gdLst/>
            <a:ahLst/>
            <a:cxnLst/>
            <a:rect l="l" t="t" r="r" b="b"/>
            <a:pathLst>
              <a:path w="637074" h="449427">
                <a:moveTo>
                  <a:pt x="0" y="0"/>
                </a:moveTo>
                <a:lnTo>
                  <a:pt x="637074" y="0"/>
                </a:lnTo>
                <a:lnTo>
                  <a:pt x="637074" y="449427"/>
                </a:lnTo>
                <a:lnTo>
                  <a:pt x="0" y="44942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5" name="TextBox 35"/>
          <p:cNvSpPr txBox="1"/>
          <p:nvPr/>
        </p:nvSpPr>
        <p:spPr>
          <a:xfrm>
            <a:off x="1036335" y="1794177"/>
            <a:ext cx="2919387" cy="202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6"/>
              </a:lnSpc>
            </a:pPr>
            <a:r>
              <a:rPr lang="en-US" sz="1700" spc="25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WAT WE GELEERD HEBBEN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792276" y="2196085"/>
            <a:ext cx="3346196" cy="14526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8"/>
              </a:lnSpc>
            </a:pPr>
            <a:r>
              <a:rPr lang="en-US" sz="1880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Spelling:</a:t>
            </a: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 We zijn bezig geweest met de volgende spellingscategorieën: -ooi en -aai</a:t>
            </a:r>
          </a:p>
          <a:p>
            <a:pPr algn="l">
              <a:lnSpc>
                <a:spcPts val="1918"/>
              </a:lnSpc>
            </a:pPr>
            <a:r>
              <a:rPr lang="en-US" sz="1880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Taal:</a:t>
            </a: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 We zijn verder gegaan met de woordsoorten en zinsdelen. De lessen gingen over het zelfstandig naamwoord en de persoonsvorm.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71167" y="1725430"/>
            <a:ext cx="1732386" cy="202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6"/>
              </a:lnSpc>
            </a:pPr>
            <a:r>
              <a:rPr lang="en-US" sz="1700" spc="25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BINNENKORT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776348" y="5188949"/>
            <a:ext cx="1791180" cy="202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6"/>
              </a:lnSpc>
            </a:pPr>
            <a:r>
              <a:rPr lang="en-US" sz="1700" spc="25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CONTACT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063895" y="4279193"/>
            <a:ext cx="2356652" cy="202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6"/>
              </a:lnSpc>
            </a:pPr>
            <a:r>
              <a:rPr lang="en-US" sz="1700" spc="25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NOTITIES &amp; HERINNERINGEN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2999605" y="7920022"/>
            <a:ext cx="1812439" cy="202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6"/>
              </a:lnSpc>
            </a:pPr>
            <a:r>
              <a:rPr lang="en-US" sz="1700" spc="25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HUISWERK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814849" y="4805250"/>
            <a:ext cx="2760645" cy="17715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84394" lvl="1" indent="-192197" algn="l">
              <a:lnSpc>
                <a:spcPts val="1762"/>
              </a:lnSpc>
              <a:buFont typeface="Arial"/>
              <a:buChar char="•"/>
            </a:pP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Zouden jullie eraan willen denken om de brief met de persoonsgegevens voor kamp en het toestemmingsformulier voor het IQ-onderzoek mee te geven naar school?</a:t>
            </a:r>
          </a:p>
          <a:p>
            <a:pPr algn="l">
              <a:lnSpc>
                <a:spcPts val="1762"/>
              </a:lnSpc>
            </a:pPr>
            <a:endParaRPr lang="en-US" sz="1780">
              <a:solidFill>
                <a:srgbClr val="000000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  <a:p>
            <a:pPr marL="384394" lvl="1" indent="-192197" algn="l">
              <a:lnSpc>
                <a:spcPts val="1762"/>
              </a:lnSpc>
              <a:buFont typeface="Arial"/>
              <a:buChar char="•"/>
            </a:pP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????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4554947" y="5842472"/>
            <a:ext cx="2363171" cy="347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5"/>
              </a:lnSpc>
            </a:pP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Mailadres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628934" y="2117881"/>
            <a:ext cx="2421390" cy="22996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81"/>
              </a:lnSpc>
            </a:pPr>
            <a:r>
              <a:rPr lang="en-US" sz="1780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19 september:</a:t>
            </a:r>
          </a:p>
          <a:p>
            <a:pPr algn="l">
              <a:lnSpc>
                <a:spcPts val="1281"/>
              </a:lnSpc>
            </a:pP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Kampboekje mee</a:t>
            </a:r>
          </a:p>
          <a:p>
            <a:pPr algn="l">
              <a:lnSpc>
                <a:spcPts val="1281"/>
              </a:lnSpc>
            </a:pPr>
            <a:endParaRPr lang="en-US" sz="1780">
              <a:solidFill>
                <a:srgbClr val="000000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  <a:p>
            <a:pPr algn="l">
              <a:lnSpc>
                <a:spcPts val="1281"/>
              </a:lnSpc>
            </a:pPr>
            <a:r>
              <a:rPr lang="en-US" sz="1780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tot 3 oktober:</a:t>
            </a: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 </a:t>
            </a:r>
          </a:p>
          <a:p>
            <a:pPr algn="l">
              <a:lnSpc>
                <a:spcPts val="1281"/>
              </a:lnSpc>
            </a:pP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Kamp!!!</a:t>
            </a:r>
          </a:p>
          <a:p>
            <a:pPr algn="l">
              <a:lnSpc>
                <a:spcPts val="1281"/>
              </a:lnSpc>
            </a:pPr>
            <a:endParaRPr lang="en-US" sz="1780">
              <a:solidFill>
                <a:srgbClr val="000000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  <a:p>
            <a:pPr algn="l">
              <a:lnSpc>
                <a:spcPts val="1281"/>
              </a:lnSpc>
            </a:pPr>
            <a:r>
              <a:rPr lang="en-US" sz="1780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16 oktober:</a:t>
            </a:r>
          </a:p>
          <a:p>
            <a:pPr algn="l">
              <a:lnSpc>
                <a:spcPts val="1281"/>
              </a:lnSpc>
            </a:pP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Kijkmiddag</a:t>
            </a:r>
          </a:p>
          <a:p>
            <a:pPr algn="l">
              <a:lnSpc>
                <a:spcPts val="1281"/>
              </a:lnSpc>
            </a:pPr>
            <a:endParaRPr lang="en-US" sz="1780">
              <a:solidFill>
                <a:srgbClr val="000000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  <a:p>
            <a:pPr algn="l">
              <a:lnSpc>
                <a:spcPts val="1281"/>
              </a:lnSpc>
            </a:pPr>
            <a:r>
              <a:rPr lang="en-US" sz="1780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17 oktober</a:t>
            </a:r>
          </a:p>
          <a:p>
            <a:pPr algn="l">
              <a:lnSpc>
                <a:spcPts val="1281"/>
              </a:lnSpc>
            </a:pP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Studiedag; kinderen vrij</a:t>
            </a:r>
          </a:p>
          <a:p>
            <a:pPr algn="l">
              <a:lnSpc>
                <a:spcPts val="1281"/>
              </a:lnSpc>
            </a:pPr>
            <a:endParaRPr lang="en-US" sz="1780">
              <a:solidFill>
                <a:srgbClr val="000000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  <a:p>
            <a:pPr algn="l">
              <a:lnSpc>
                <a:spcPts val="1281"/>
              </a:lnSpc>
            </a:pPr>
            <a:r>
              <a:rPr lang="en-US" sz="1780" u="sng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20 t/m 26 oktober</a:t>
            </a:r>
          </a:p>
          <a:p>
            <a:pPr algn="l">
              <a:lnSpc>
                <a:spcPts val="1281"/>
              </a:lnSpc>
            </a:pPr>
            <a:r>
              <a:rPr lang="en-US" sz="17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Herfstvakantie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756000" y="8312495"/>
            <a:ext cx="5867515" cy="16217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61"/>
              </a:lnSpc>
            </a:pP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Er zijn 3 taken die ze op een chromebook, computer, Ipad of mobiel kunnen maken. Ze kunnen inloggen met het wachtwoord: ???. Daarnaast hebben ze 1 blad voor begrijpend lezen. Het huiswerk moet op woensdag 24 september ingeleverd worden. </a:t>
            </a:r>
          </a:p>
          <a:p>
            <a:pPr algn="l">
              <a:lnSpc>
                <a:spcPts val="1861"/>
              </a:lnSpc>
            </a:pPr>
            <a:endParaRPr lang="en-US" sz="1880">
              <a:solidFill>
                <a:srgbClr val="000000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  <a:p>
            <a:pPr algn="l">
              <a:lnSpc>
                <a:spcPts val="1861"/>
              </a:lnSpc>
            </a:pP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Ze krijgen iedere week op vrijdag het huiswerk mee en op woensdag moet dit weer ingeleverd worden.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554947" y="5575909"/>
            <a:ext cx="2230063" cy="3332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32"/>
              </a:lnSpc>
            </a:pP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Naam leerkracht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554947" y="6332748"/>
            <a:ext cx="2006189" cy="3332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32"/>
              </a:lnSpc>
            </a:pP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Naam leerkracht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4554947" y="6590049"/>
            <a:ext cx="2363171" cy="347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5"/>
              </a:lnSpc>
            </a:pPr>
            <a:r>
              <a:rPr lang="en-US" sz="188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Mailadres</a:t>
            </a:r>
          </a:p>
        </p:txBody>
      </p:sp>
      <p:grpSp>
        <p:nvGrpSpPr>
          <p:cNvPr id="48" name="Group 48"/>
          <p:cNvGrpSpPr/>
          <p:nvPr/>
        </p:nvGrpSpPr>
        <p:grpSpPr>
          <a:xfrm>
            <a:off x="3507706" y="10092592"/>
            <a:ext cx="544588" cy="544588"/>
            <a:chOff x="0" y="0"/>
            <a:chExt cx="812800" cy="812800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11"/>
              <a:stretch>
                <a:fillRect l="-651" r="-651"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Aangepast</PresentationFormat>
  <Paragraphs>32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KG Primary Penmanship</vt:lpstr>
      <vt:lpstr>Office Theme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Kopie van Weekflits</dc:title>
  <dc:creator>Fleur Bekhuis</dc:creator>
  <cp:lastModifiedBy>Fleur Bekhuis</cp:lastModifiedBy>
  <cp:revision>1</cp:revision>
  <dcterms:created xsi:type="dcterms:W3CDTF">2006-08-16T00:00:00Z</dcterms:created>
  <dcterms:modified xsi:type="dcterms:W3CDTF">2025-09-18T20:10:49Z</dcterms:modified>
  <dc:identifier>DAGzXN0yzew</dc:identifier>
</cp:coreProperties>
</file>