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6500" cy="10693400"/>
  <p:notesSz cx="6858000" cy="9144000"/>
  <p:embeddedFontLst>
    <p:embeddedFont>
      <p:font typeface="Halimum" panose="020B0604020202020204" charset="0"/>
      <p:regular r:id="rId6"/>
    </p:embeddedFont>
    <p:embeddedFont>
      <p:font typeface="KG Primary Penmanship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3" d="100"/>
          <a:sy n="33" d="100"/>
        </p:scale>
        <p:origin x="2404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6469" y="6040819"/>
            <a:ext cx="7030589" cy="4169271"/>
            <a:chOff x="0" y="0"/>
            <a:chExt cx="2519604" cy="14941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519604" cy="1494172"/>
            </a:xfrm>
            <a:custGeom>
              <a:avLst/>
              <a:gdLst/>
              <a:ahLst/>
              <a:cxnLst/>
              <a:rect l="l" t="t" r="r" b="b"/>
              <a:pathLst>
                <a:path w="2519604" h="1494172">
                  <a:moveTo>
                    <a:pt x="40744" y="0"/>
                  </a:moveTo>
                  <a:lnTo>
                    <a:pt x="2478861" y="0"/>
                  </a:lnTo>
                  <a:cubicBezTo>
                    <a:pt x="2489667" y="0"/>
                    <a:pt x="2500030" y="4293"/>
                    <a:pt x="2507671" y="11934"/>
                  </a:cubicBezTo>
                  <a:cubicBezTo>
                    <a:pt x="2515312" y="19574"/>
                    <a:pt x="2519604" y="29938"/>
                    <a:pt x="2519604" y="40744"/>
                  </a:cubicBezTo>
                  <a:lnTo>
                    <a:pt x="2519604" y="1453429"/>
                  </a:lnTo>
                  <a:cubicBezTo>
                    <a:pt x="2519604" y="1464235"/>
                    <a:pt x="2515312" y="1474598"/>
                    <a:pt x="2507671" y="1482239"/>
                  </a:cubicBezTo>
                  <a:cubicBezTo>
                    <a:pt x="2500030" y="1489880"/>
                    <a:pt x="2489667" y="1494172"/>
                    <a:pt x="2478861" y="1494172"/>
                  </a:cubicBezTo>
                  <a:lnTo>
                    <a:pt x="40744" y="1494172"/>
                  </a:lnTo>
                  <a:cubicBezTo>
                    <a:pt x="18242" y="1494172"/>
                    <a:pt x="0" y="1475931"/>
                    <a:pt x="0" y="1453429"/>
                  </a:cubicBezTo>
                  <a:lnTo>
                    <a:pt x="0" y="40744"/>
                  </a:lnTo>
                  <a:cubicBezTo>
                    <a:pt x="0" y="29938"/>
                    <a:pt x="4293" y="19574"/>
                    <a:pt x="11934" y="11934"/>
                  </a:cubicBezTo>
                  <a:cubicBezTo>
                    <a:pt x="19574" y="4293"/>
                    <a:pt x="29938" y="0"/>
                    <a:pt x="40744" y="0"/>
                  </a:cubicBezTo>
                  <a:close/>
                </a:path>
              </a:pathLst>
            </a:custGeom>
            <a:solidFill>
              <a:srgbClr val="C3F2C4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519604" cy="15227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68240" y="6162494"/>
            <a:ext cx="6785871" cy="3905728"/>
            <a:chOff x="0" y="0"/>
            <a:chExt cx="2431903" cy="139972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1903" cy="1399725"/>
            </a:xfrm>
            <a:custGeom>
              <a:avLst/>
              <a:gdLst/>
              <a:ahLst/>
              <a:cxnLst/>
              <a:rect l="l" t="t" r="r" b="b"/>
              <a:pathLst>
                <a:path w="2431903" h="1399725">
                  <a:moveTo>
                    <a:pt x="42213" y="0"/>
                  </a:moveTo>
                  <a:lnTo>
                    <a:pt x="2389690" y="0"/>
                  </a:lnTo>
                  <a:cubicBezTo>
                    <a:pt x="2400886" y="0"/>
                    <a:pt x="2411623" y="4447"/>
                    <a:pt x="2419539" y="12364"/>
                  </a:cubicBezTo>
                  <a:cubicBezTo>
                    <a:pt x="2427456" y="20280"/>
                    <a:pt x="2431903" y="31017"/>
                    <a:pt x="2431903" y="42213"/>
                  </a:cubicBezTo>
                  <a:lnTo>
                    <a:pt x="2431903" y="1357512"/>
                  </a:lnTo>
                  <a:cubicBezTo>
                    <a:pt x="2431903" y="1380826"/>
                    <a:pt x="2413003" y="1399725"/>
                    <a:pt x="2389690" y="1399725"/>
                  </a:cubicBezTo>
                  <a:lnTo>
                    <a:pt x="42213" y="1399725"/>
                  </a:lnTo>
                  <a:cubicBezTo>
                    <a:pt x="31017" y="1399725"/>
                    <a:pt x="20280" y="1395277"/>
                    <a:pt x="12364" y="1387361"/>
                  </a:cubicBezTo>
                  <a:cubicBezTo>
                    <a:pt x="4447" y="1379445"/>
                    <a:pt x="0" y="1368708"/>
                    <a:pt x="0" y="1357512"/>
                  </a:cubicBezTo>
                  <a:lnTo>
                    <a:pt x="0" y="42213"/>
                  </a:lnTo>
                  <a:cubicBezTo>
                    <a:pt x="0" y="31017"/>
                    <a:pt x="4447" y="20280"/>
                    <a:pt x="12364" y="12364"/>
                  </a:cubicBezTo>
                  <a:cubicBezTo>
                    <a:pt x="20280" y="4447"/>
                    <a:pt x="31017" y="0"/>
                    <a:pt x="4221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1903" cy="1428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-340053" y="7148048"/>
            <a:ext cx="8240106" cy="27387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619"/>
              </a:lnSpc>
            </a:pPr>
            <a:r>
              <a:rPr lang="en-US" sz="10018" spc="360">
                <a:solidFill>
                  <a:srgbClr val="FDBFD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N</a:t>
            </a:r>
            <a:r>
              <a:rPr lang="en-US" sz="10018" spc="360">
                <a:solidFill>
                  <a:srgbClr val="C3F2C4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</a:t>
            </a:r>
            <a:r>
              <a:rPr lang="en-US" sz="10018" spc="360">
                <a:solidFill>
                  <a:srgbClr val="FFE3A9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</a:t>
            </a:r>
            <a:r>
              <a:rPr lang="en-US" sz="10018" spc="360">
                <a:solidFill>
                  <a:srgbClr val="B3E5F7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</a:t>
            </a:r>
          </a:p>
          <a:p>
            <a:pPr algn="ctr">
              <a:lnSpc>
                <a:spcPts val="10619"/>
              </a:lnSpc>
            </a:pPr>
            <a:endParaRPr lang="en-US" sz="10018" spc="360">
              <a:solidFill>
                <a:srgbClr val="B3E5F7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</p:txBody>
      </p:sp>
      <p:sp>
        <p:nvSpPr>
          <p:cNvPr id="9" name="Freeform 9"/>
          <p:cNvSpPr/>
          <p:nvPr/>
        </p:nvSpPr>
        <p:spPr>
          <a:xfrm rot="1000147">
            <a:off x="6355232" y="5680235"/>
            <a:ext cx="1241741" cy="1241741"/>
          </a:xfrm>
          <a:custGeom>
            <a:avLst/>
            <a:gdLst/>
            <a:ahLst/>
            <a:cxnLst/>
            <a:rect l="l" t="t" r="r" b="b"/>
            <a:pathLst>
              <a:path w="1241741" h="1241741">
                <a:moveTo>
                  <a:pt x="0" y="0"/>
                </a:moveTo>
                <a:lnTo>
                  <a:pt x="1241740" y="0"/>
                </a:lnTo>
                <a:lnTo>
                  <a:pt x="1241740" y="1241740"/>
                </a:lnTo>
                <a:lnTo>
                  <a:pt x="0" y="124174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0" name="Freeform 10"/>
          <p:cNvSpPr/>
          <p:nvPr/>
        </p:nvSpPr>
        <p:spPr>
          <a:xfrm>
            <a:off x="2268000" y="6149721"/>
            <a:ext cx="3024000" cy="850500"/>
          </a:xfrm>
          <a:custGeom>
            <a:avLst/>
            <a:gdLst/>
            <a:ahLst/>
            <a:cxnLst/>
            <a:rect l="l" t="t" r="r" b="b"/>
            <a:pathLst>
              <a:path w="3024000" h="850500">
                <a:moveTo>
                  <a:pt x="0" y="0"/>
                </a:moveTo>
                <a:lnTo>
                  <a:pt x="3024000" y="0"/>
                </a:lnTo>
                <a:lnTo>
                  <a:pt x="3024000" y="850500"/>
                </a:lnTo>
                <a:lnTo>
                  <a:pt x="0" y="8505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1" name="TextBox 11"/>
          <p:cNvSpPr txBox="1"/>
          <p:nvPr/>
        </p:nvSpPr>
        <p:spPr>
          <a:xfrm>
            <a:off x="583898" y="8388855"/>
            <a:ext cx="6392204" cy="6547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1"/>
              </a:lnSpc>
            </a:pPr>
            <a:r>
              <a:rPr lang="en-US" sz="3915">
                <a:solidFill>
                  <a:srgbClr val="000000"/>
                </a:solidFill>
                <a:latin typeface="Halimum"/>
                <a:ea typeface="Halimum"/>
                <a:cs typeface="Halimum"/>
                <a:sym typeface="Halimum"/>
              </a:rPr>
              <a:t>Fijn dat jij er bent</a:t>
            </a:r>
          </a:p>
        </p:txBody>
      </p:sp>
      <p:sp>
        <p:nvSpPr>
          <p:cNvPr id="12" name="TextBox 12"/>
          <p:cNvSpPr txBox="1"/>
          <p:nvPr/>
        </p:nvSpPr>
        <p:spPr>
          <a:xfrm rot="1341542">
            <a:off x="2489107" y="6272503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</a:t>
            </a:r>
          </a:p>
        </p:txBody>
      </p:sp>
      <p:sp>
        <p:nvSpPr>
          <p:cNvPr id="13" name="TextBox 13"/>
          <p:cNvSpPr txBox="1"/>
          <p:nvPr/>
        </p:nvSpPr>
        <p:spPr>
          <a:xfrm rot="773035">
            <a:off x="2945581" y="6446420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E</a:t>
            </a:r>
          </a:p>
        </p:txBody>
      </p:sp>
      <p:sp>
        <p:nvSpPr>
          <p:cNvPr id="14" name="TextBox 14"/>
          <p:cNvSpPr txBox="1"/>
          <p:nvPr/>
        </p:nvSpPr>
        <p:spPr>
          <a:xfrm rot="403071">
            <a:off x="3415318" y="6538764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L</a:t>
            </a:r>
          </a:p>
        </p:txBody>
      </p:sp>
      <p:sp>
        <p:nvSpPr>
          <p:cNvPr id="15" name="TextBox 15"/>
          <p:cNvSpPr txBox="1"/>
          <p:nvPr/>
        </p:nvSpPr>
        <p:spPr>
          <a:xfrm rot="-605371">
            <a:off x="3880560" y="6532579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K</a:t>
            </a:r>
          </a:p>
        </p:txBody>
      </p:sp>
      <p:sp>
        <p:nvSpPr>
          <p:cNvPr id="16" name="TextBox 16"/>
          <p:cNvSpPr txBox="1"/>
          <p:nvPr/>
        </p:nvSpPr>
        <p:spPr>
          <a:xfrm rot="-863473">
            <a:off x="4335305" y="6446627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O</a:t>
            </a:r>
          </a:p>
        </p:txBody>
      </p:sp>
      <p:sp>
        <p:nvSpPr>
          <p:cNvPr id="17" name="TextBox 17"/>
          <p:cNvSpPr txBox="1"/>
          <p:nvPr/>
        </p:nvSpPr>
        <p:spPr>
          <a:xfrm rot="-1501953">
            <a:off x="4792226" y="6278520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3553332" y="10238665"/>
            <a:ext cx="453335" cy="453335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6"/>
              <a:stretch>
                <a:fillRect l="-651" r="-651"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F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6469" y="6040819"/>
            <a:ext cx="7030589" cy="4169271"/>
            <a:chOff x="0" y="0"/>
            <a:chExt cx="2519604" cy="14941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519604" cy="1494172"/>
            </a:xfrm>
            <a:custGeom>
              <a:avLst/>
              <a:gdLst/>
              <a:ahLst/>
              <a:cxnLst/>
              <a:rect l="l" t="t" r="r" b="b"/>
              <a:pathLst>
                <a:path w="2519604" h="1494172">
                  <a:moveTo>
                    <a:pt x="40744" y="0"/>
                  </a:moveTo>
                  <a:lnTo>
                    <a:pt x="2478861" y="0"/>
                  </a:lnTo>
                  <a:cubicBezTo>
                    <a:pt x="2489667" y="0"/>
                    <a:pt x="2500030" y="4293"/>
                    <a:pt x="2507671" y="11934"/>
                  </a:cubicBezTo>
                  <a:cubicBezTo>
                    <a:pt x="2515312" y="19574"/>
                    <a:pt x="2519604" y="29938"/>
                    <a:pt x="2519604" y="40744"/>
                  </a:cubicBezTo>
                  <a:lnTo>
                    <a:pt x="2519604" y="1453429"/>
                  </a:lnTo>
                  <a:cubicBezTo>
                    <a:pt x="2519604" y="1464235"/>
                    <a:pt x="2515312" y="1474598"/>
                    <a:pt x="2507671" y="1482239"/>
                  </a:cubicBezTo>
                  <a:cubicBezTo>
                    <a:pt x="2500030" y="1489880"/>
                    <a:pt x="2489667" y="1494172"/>
                    <a:pt x="2478861" y="1494172"/>
                  </a:cubicBezTo>
                  <a:lnTo>
                    <a:pt x="40744" y="1494172"/>
                  </a:lnTo>
                  <a:cubicBezTo>
                    <a:pt x="18242" y="1494172"/>
                    <a:pt x="0" y="1475931"/>
                    <a:pt x="0" y="1453429"/>
                  </a:cubicBezTo>
                  <a:lnTo>
                    <a:pt x="0" y="40744"/>
                  </a:lnTo>
                  <a:cubicBezTo>
                    <a:pt x="0" y="29938"/>
                    <a:pt x="4293" y="19574"/>
                    <a:pt x="11934" y="11934"/>
                  </a:cubicBezTo>
                  <a:cubicBezTo>
                    <a:pt x="19574" y="4293"/>
                    <a:pt x="29938" y="0"/>
                    <a:pt x="40744" y="0"/>
                  </a:cubicBezTo>
                  <a:close/>
                </a:path>
              </a:pathLst>
            </a:custGeom>
            <a:solidFill>
              <a:srgbClr val="C2EAF3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519604" cy="15227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68240" y="6162494"/>
            <a:ext cx="6785871" cy="3905728"/>
            <a:chOff x="0" y="0"/>
            <a:chExt cx="2431903" cy="139972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1903" cy="1399725"/>
            </a:xfrm>
            <a:custGeom>
              <a:avLst/>
              <a:gdLst/>
              <a:ahLst/>
              <a:cxnLst/>
              <a:rect l="l" t="t" r="r" b="b"/>
              <a:pathLst>
                <a:path w="2431903" h="1399725">
                  <a:moveTo>
                    <a:pt x="42213" y="0"/>
                  </a:moveTo>
                  <a:lnTo>
                    <a:pt x="2389690" y="0"/>
                  </a:lnTo>
                  <a:cubicBezTo>
                    <a:pt x="2400886" y="0"/>
                    <a:pt x="2411623" y="4447"/>
                    <a:pt x="2419539" y="12364"/>
                  </a:cubicBezTo>
                  <a:cubicBezTo>
                    <a:pt x="2427456" y="20280"/>
                    <a:pt x="2431903" y="31017"/>
                    <a:pt x="2431903" y="42213"/>
                  </a:cubicBezTo>
                  <a:lnTo>
                    <a:pt x="2431903" y="1357512"/>
                  </a:lnTo>
                  <a:cubicBezTo>
                    <a:pt x="2431903" y="1380826"/>
                    <a:pt x="2413003" y="1399725"/>
                    <a:pt x="2389690" y="1399725"/>
                  </a:cubicBezTo>
                  <a:lnTo>
                    <a:pt x="42213" y="1399725"/>
                  </a:lnTo>
                  <a:cubicBezTo>
                    <a:pt x="31017" y="1399725"/>
                    <a:pt x="20280" y="1395277"/>
                    <a:pt x="12364" y="1387361"/>
                  </a:cubicBezTo>
                  <a:cubicBezTo>
                    <a:pt x="4447" y="1379445"/>
                    <a:pt x="0" y="1368708"/>
                    <a:pt x="0" y="1357512"/>
                  </a:cubicBezTo>
                  <a:lnTo>
                    <a:pt x="0" y="42213"/>
                  </a:lnTo>
                  <a:cubicBezTo>
                    <a:pt x="0" y="31017"/>
                    <a:pt x="4447" y="20280"/>
                    <a:pt x="12364" y="12364"/>
                  </a:cubicBezTo>
                  <a:cubicBezTo>
                    <a:pt x="20280" y="4447"/>
                    <a:pt x="31017" y="0"/>
                    <a:pt x="4221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1903" cy="1428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-340053" y="7148048"/>
            <a:ext cx="8240106" cy="2740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619"/>
              </a:lnSpc>
            </a:pPr>
            <a:r>
              <a:rPr lang="en-US" sz="10018" spc="360">
                <a:solidFill>
                  <a:srgbClr val="FDBFD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N</a:t>
            </a:r>
            <a:r>
              <a:rPr lang="en-US" sz="10018" spc="360">
                <a:solidFill>
                  <a:srgbClr val="C3F2C4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</a:t>
            </a:r>
            <a:r>
              <a:rPr lang="en-US" sz="10018" spc="360">
                <a:solidFill>
                  <a:srgbClr val="FFE3A9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</a:t>
            </a:r>
            <a:r>
              <a:rPr lang="en-US" sz="10018" spc="360">
                <a:solidFill>
                  <a:srgbClr val="C2EAF3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</a:t>
            </a:r>
          </a:p>
          <a:p>
            <a:pPr algn="ctr">
              <a:lnSpc>
                <a:spcPts val="10619"/>
              </a:lnSpc>
            </a:pPr>
            <a:endParaRPr lang="en-US" sz="10018" spc="360">
              <a:solidFill>
                <a:srgbClr val="C2EAF3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</p:txBody>
      </p:sp>
      <p:sp>
        <p:nvSpPr>
          <p:cNvPr id="9" name="Freeform 9"/>
          <p:cNvSpPr/>
          <p:nvPr/>
        </p:nvSpPr>
        <p:spPr>
          <a:xfrm rot="1000147">
            <a:off x="6355232" y="5680235"/>
            <a:ext cx="1241741" cy="1241741"/>
          </a:xfrm>
          <a:custGeom>
            <a:avLst/>
            <a:gdLst/>
            <a:ahLst/>
            <a:cxnLst/>
            <a:rect l="l" t="t" r="r" b="b"/>
            <a:pathLst>
              <a:path w="1241741" h="1241741">
                <a:moveTo>
                  <a:pt x="0" y="0"/>
                </a:moveTo>
                <a:lnTo>
                  <a:pt x="1241740" y="0"/>
                </a:lnTo>
                <a:lnTo>
                  <a:pt x="1241740" y="1241740"/>
                </a:lnTo>
                <a:lnTo>
                  <a:pt x="0" y="124174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0" name="Freeform 10"/>
          <p:cNvSpPr/>
          <p:nvPr/>
        </p:nvSpPr>
        <p:spPr>
          <a:xfrm>
            <a:off x="2268000" y="6149721"/>
            <a:ext cx="3024000" cy="850500"/>
          </a:xfrm>
          <a:custGeom>
            <a:avLst/>
            <a:gdLst/>
            <a:ahLst/>
            <a:cxnLst/>
            <a:rect l="l" t="t" r="r" b="b"/>
            <a:pathLst>
              <a:path w="3024000" h="850500">
                <a:moveTo>
                  <a:pt x="0" y="0"/>
                </a:moveTo>
                <a:lnTo>
                  <a:pt x="3024000" y="0"/>
                </a:lnTo>
                <a:lnTo>
                  <a:pt x="3024000" y="850500"/>
                </a:lnTo>
                <a:lnTo>
                  <a:pt x="0" y="8505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1" name="TextBox 11"/>
          <p:cNvSpPr txBox="1"/>
          <p:nvPr/>
        </p:nvSpPr>
        <p:spPr>
          <a:xfrm>
            <a:off x="583898" y="8388855"/>
            <a:ext cx="6392204" cy="6547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1"/>
              </a:lnSpc>
            </a:pPr>
            <a:r>
              <a:rPr lang="en-US" sz="3915">
                <a:solidFill>
                  <a:srgbClr val="000000"/>
                </a:solidFill>
                <a:latin typeface="Halimum"/>
                <a:ea typeface="Halimum"/>
                <a:cs typeface="Halimum"/>
                <a:sym typeface="Halimum"/>
              </a:rPr>
              <a:t>Fijn dat jij er bent</a:t>
            </a:r>
          </a:p>
        </p:txBody>
      </p:sp>
      <p:sp>
        <p:nvSpPr>
          <p:cNvPr id="12" name="TextBox 12"/>
          <p:cNvSpPr txBox="1"/>
          <p:nvPr/>
        </p:nvSpPr>
        <p:spPr>
          <a:xfrm rot="1341542">
            <a:off x="2489107" y="6272503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</a:t>
            </a:r>
          </a:p>
        </p:txBody>
      </p:sp>
      <p:sp>
        <p:nvSpPr>
          <p:cNvPr id="13" name="TextBox 13"/>
          <p:cNvSpPr txBox="1"/>
          <p:nvPr/>
        </p:nvSpPr>
        <p:spPr>
          <a:xfrm rot="773035">
            <a:off x="2945581" y="6446420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E</a:t>
            </a:r>
          </a:p>
        </p:txBody>
      </p:sp>
      <p:sp>
        <p:nvSpPr>
          <p:cNvPr id="14" name="TextBox 14"/>
          <p:cNvSpPr txBox="1"/>
          <p:nvPr/>
        </p:nvSpPr>
        <p:spPr>
          <a:xfrm rot="403071">
            <a:off x="3415318" y="6538764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L</a:t>
            </a:r>
          </a:p>
        </p:txBody>
      </p:sp>
      <p:sp>
        <p:nvSpPr>
          <p:cNvPr id="15" name="TextBox 15"/>
          <p:cNvSpPr txBox="1"/>
          <p:nvPr/>
        </p:nvSpPr>
        <p:spPr>
          <a:xfrm rot="-605371">
            <a:off x="3880560" y="6532579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K</a:t>
            </a:r>
          </a:p>
        </p:txBody>
      </p:sp>
      <p:sp>
        <p:nvSpPr>
          <p:cNvPr id="16" name="TextBox 16"/>
          <p:cNvSpPr txBox="1"/>
          <p:nvPr/>
        </p:nvSpPr>
        <p:spPr>
          <a:xfrm rot="-863473">
            <a:off x="4335305" y="6446627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O</a:t>
            </a:r>
          </a:p>
        </p:txBody>
      </p:sp>
      <p:sp>
        <p:nvSpPr>
          <p:cNvPr id="17" name="TextBox 17"/>
          <p:cNvSpPr txBox="1"/>
          <p:nvPr/>
        </p:nvSpPr>
        <p:spPr>
          <a:xfrm rot="-1501953">
            <a:off x="4792226" y="6278520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3553332" y="10238665"/>
            <a:ext cx="453335" cy="453335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6"/>
              <a:stretch>
                <a:fillRect l="-651" r="-651"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6469" y="6040819"/>
            <a:ext cx="7030589" cy="4169271"/>
            <a:chOff x="0" y="0"/>
            <a:chExt cx="2519604" cy="14941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519604" cy="1494172"/>
            </a:xfrm>
            <a:custGeom>
              <a:avLst/>
              <a:gdLst/>
              <a:ahLst/>
              <a:cxnLst/>
              <a:rect l="l" t="t" r="r" b="b"/>
              <a:pathLst>
                <a:path w="2519604" h="1494172">
                  <a:moveTo>
                    <a:pt x="40744" y="0"/>
                  </a:moveTo>
                  <a:lnTo>
                    <a:pt x="2478861" y="0"/>
                  </a:lnTo>
                  <a:cubicBezTo>
                    <a:pt x="2489667" y="0"/>
                    <a:pt x="2500030" y="4293"/>
                    <a:pt x="2507671" y="11934"/>
                  </a:cubicBezTo>
                  <a:cubicBezTo>
                    <a:pt x="2515312" y="19574"/>
                    <a:pt x="2519604" y="29938"/>
                    <a:pt x="2519604" y="40744"/>
                  </a:cubicBezTo>
                  <a:lnTo>
                    <a:pt x="2519604" y="1453429"/>
                  </a:lnTo>
                  <a:cubicBezTo>
                    <a:pt x="2519604" y="1464235"/>
                    <a:pt x="2515312" y="1474598"/>
                    <a:pt x="2507671" y="1482239"/>
                  </a:cubicBezTo>
                  <a:cubicBezTo>
                    <a:pt x="2500030" y="1489880"/>
                    <a:pt x="2489667" y="1494172"/>
                    <a:pt x="2478861" y="1494172"/>
                  </a:cubicBezTo>
                  <a:lnTo>
                    <a:pt x="40744" y="1494172"/>
                  </a:lnTo>
                  <a:cubicBezTo>
                    <a:pt x="18242" y="1494172"/>
                    <a:pt x="0" y="1475931"/>
                    <a:pt x="0" y="1453429"/>
                  </a:cubicBezTo>
                  <a:lnTo>
                    <a:pt x="0" y="40744"/>
                  </a:lnTo>
                  <a:cubicBezTo>
                    <a:pt x="0" y="29938"/>
                    <a:pt x="4293" y="19574"/>
                    <a:pt x="11934" y="11934"/>
                  </a:cubicBezTo>
                  <a:cubicBezTo>
                    <a:pt x="19574" y="4293"/>
                    <a:pt x="29938" y="0"/>
                    <a:pt x="40744" y="0"/>
                  </a:cubicBezTo>
                  <a:close/>
                </a:path>
              </a:pathLst>
            </a:custGeom>
            <a:solidFill>
              <a:srgbClr val="C3F2C4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519604" cy="15227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68240" y="6162494"/>
            <a:ext cx="6785871" cy="3905728"/>
            <a:chOff x="0" y="0"/>
            <a:chExt cx="2431903" cy="139972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1903" cy="1399725"/>
            </a:xfrm>
            <a:custGeom>
              <a:avLst/>
              <a:gdLst/>
              <a:ahLst/>
              <a:cxnLst/>
              <a:rect l="l" t="t" r="r" b="b"/>
              <a:pathLst>
                <a:path w="2431903" h="1399725">
                  <a:moveTo>
                    <a:pt x="42213" y="0"/>
                  </a:moveTo>
                  <a:lnTo>
                    <a:pt x="2389690" y="0"/>
                  </a:lnTo>
                  <a:cubicBezTo>
                    <a:pt x="2400886" y="0"/>
                    <a:pt x="2411623" y="4447"/>
                    <a:pt x="2419539" y="12364"/>
                  </a:cubicBezTo>
                  <a:cubicBezTo>
                    <a:pt x="2427456" y="20280"/>
                    <a:pt x="2431903" y="31017"/>
                    <a:pt x="2431903" y="42213"/>
                  </a:cubicBezTo>
                  <a:lnTo>
                    <a:pt x="2431903" y="1357512"/>
                  </a:lnTo>
                  <a:cubicBezTo>
                    <a:pt x="2431903" y="1380826"/>
                    <a:pt x="2413003" y="1399725"/>
                    <a:pt x="2389690" y="1399725"/>
                  </a:cubicBezTo>
                  <a:lnTo>
                    <a:pt x="42213" y="1399725"/>
                  </a:lnTo>
                  <a:cubicBezTo>
                    <a:pt x="31017" y="1399725"/>
                    <a:pt x="20280" y="1395277"/>
                    <a:pt x="12364" y="1387361"/>
                  </a:cubicBezTo>
                  <a:cubicBezTo>
                    <a:pt x="4447" y="1379445"/>
                    <a:pt x="0" y="1368708"/>
                    <a:pt x="0" y="1357512"/>
                  </a:cubicBezTo>
                  <a:lnTo>
                    <a:pt x="0" y="42213"/>
                  </a:lnTo>
                  <a:cubicBezTo>
                    <a:pt x="0" y="31017"/>
                    <a:pt x="4447" y="20280"/>
                    <a:pt x="12364" y="12364"/>
                  </a:cubicBezTo>
                  <a:cubicBezTo>
                    <a:pt x="20280" y="4447"/>
                    <a:pt x="31017" y="0"/>
                    <a:pt x="4221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1903" cy="1428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-340053" y="7148048"/>
            <a:ext cx="8240106" cy="2740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619"/>
              </a:lnSpc>
            </a:pPr>
            <a:r>
              <a:rPr lang="en-US" sz="10018" spc="360">
                <a:solidFill>
                  <a:srgbClr val="FDBFD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N</a:t>
            </a:r>
            <a:r>
              <a:rPr lang="en-US" sz="10018" spc="360">
                <a:solidFill>
                  <a:srgbClr val="C3F2C4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</a:t>
            </a:r>
            <a:r>
              <a:rPr lang="en-US" sz="10018" spc="360">
                <a:solidFill>
                  <a:srgbClr val="FFE3A9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</a:t>
            </a:r>
            <a:r>
              <a:rPr lang="en-US" sz="10018" spc="360">
                <a:solidFill>
                  <a:srgbClr val="B3E5F7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</a:t>
            </a:r>
          </a:p>
          <a:p>
            <a:pPr algn="ctr">
              <a:lnSpc>
                <a:spcPts val="10619"/>
              </a:lnSpc>
            </a:pPr>
            <a:endParaRPr lang="en-US" sz="10018" spc="360">
              <a:solidFill>
                <a:srgbClr val="B3E5F7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</p:txBody>
      </p:sp>
      <p:sp>
        <p:nvSpPr>
          <p:cNvPr id="9" name="Freeform 9"/>
          <p:cNvSpPr/>
          <p:nvPr/>
        </p:nvSpPr>
        <p:spPr>
          <a:xfrm rot="1000147">
            <a:off x="6355232" y="5680235"/>
            <a:ext cx="1241741" cy="1241741"/>
          </a:xfrm>
          <a:custGeom>
            <a:avLst/>
            <a:gdLst/>
            <a:ahLst/>
            <a:cxnLst/>
            <a:rect l="l" t="t" r="r" b="b"/>
            <a:pathLst>
              <a:path w="1241741" h="1241741">
                <a:moveTo>
                  <a:pt x="0" y="0"/>
                </a:moveTo>
                <a:lnTo>
                  <a:pt x="1241740" y="0"/>
                </a:lnTo>
                <a:lnTo>
                  <a:pt x="1241740" y="1241740"/>
                </a:lnTo>
                <a:lnTo>
                  <a:pt x="0" y="124174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0" name="Freeform 10"/>
          <p:cNvSpPr/>
          <p:nvPr/>
        </p:nvSpPr>
        <p:spPr>
          <a:xfrm>
            <a:off x="2268000" y="6149721"/>
            <a:ext cx="3024000" cy="850500"/>
          </a:xfrm>
          <a:custGeom>
            <a:avLst/>
            <a:gdLst/>
            <a:ahLst/>
            <a:cxnLst/>
            <a:rect l="l" t="t" r="r" b="b"/>
            <a:pathLst>
              <a:path w="3024000" h="850500">
                <a:moveTo>
                  <a:pt x="0" y="0"/>
                </a:moveTo>
                <a:lnTo>
                  <a:pt x="3024000" y="0"/>
                </a:lnTo>
                <a:lnTo>
                  <a:pt x="3024000" y="850500"/>
                </a:lnTo>
                <a:lnTo>
                  <a:pt x="0" y="8505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1" name="TextBox 11"/>
          <p:cNvSpPr txBox="1"/>
          <p:nvPr/>
        </p:nvSpPr>
        <p:spPr>
          <a:xfrm>
            <a:off x="583898" y="8388855"/>
            <a:ext cx="6392204" cy="6547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1"/>
              </a:lnSpc>
            </a:pPr>
            <a:r>
              <a:rPr lang="en-US" sz="3915">
                <a:solidFill>
                  <a:srgbClr val="000000"/>
                </a:solidFill>
                <a:latin typeface="Halimum"/>
                <a:ea typeface="Halimum"/>
                <a:cs typeface="Halimum"/>
                <a:sym typeface="Halimum"/>
              </a:rPr>
              <a:t>Fijn dat jij er bent</a:t>
            </a:r>
          </a:p>
        </p:txBody>
      </p:sp>
      <p:sp>
        <p:nvSpPr>
          <p:cNvPr id="12" name="TextBox 12"/>
          <p:cNvSpPr txBox="1"/>
          <p:nvPr/>
        </p:nvSpPr>
        <p:spPr>
          <a:xfrm rot="1341542">
            <a:off x="2489107" y="6272503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</a:t>
            </a:r>
          </a:p>
        </p:txBody>
      </p:sp>
      <p:sp>
        <p:nvSpPr>
          <p:cNvPr id="13" name="TextBox 13"/>
          <p:cNvSpPr txBox="1"/>
          <p:nvPr/>
        </p:nvSpPr>
        <p:spPr>
          <a:xfrm rot="773035">
            <a:off x="2945581" y="6446420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E</a:t>
            </a:r>
          </a:p>
        </p:txBody>
      </p:sp>
      <p:sp>
        <p:nvSpPr>
          <p:cNvPr id="14" name="TextBox 14"/>
          <p:cNvSpPr txBox="1"/>
          <p:nvPr/>
        </p:nvSpPr>
        <p:spPr>
          <a:xfrm rot="403071">
            <a:off x="3415318" y="6538764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L</a:t>
            </a:r>
          </a:p>
        </p:txBody>
      </p:sp>
      <p:sp>
        <p:nvSpPr>
          <p:cNvPr id="15" name="TextBox 15"/>
          <p:cNvSpPr txBox="1"/>
          <p:nvPr/>
        </p:nvSpPr>
        <p:spPr>
          <a:xfrm rot="-605371">
            <a:off x="3880560" y="6532579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K</a:t>
            </a:r>
          </a:p>
        </p:txBody>
      </p:sp>
      <p:sp>
        <p:nvSpPr>
          <p:cNvPr id="16" name="TextBox 16"/>
          <p:cNvSpPr txBox="1"/>
          <p:nvPr/>
        </p:nvSpPr>
        <p:spPr>
          <a:xfrm rot="-863473">
            <a:off x="4335305" y="6446627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O</a:t>
            </a:r>
          </a:p>
        </p:txBody>
      </p:sp>
      <p:sp>
        <p:nvSpPr>
          <p:cNvPr id="17" name="TextBox 17"/>
          <p:cNvSpPr txBox="1"/>
          <p:nvPr/>
        </p:nvSpPr>
        <p:spPr>
          <a:xfrm rot="-1501953">
            <a:off x="4792226" y="6278520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3553332" y="10238665"/>
            <a:ext cx="453335" cy="453335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6"/>
              <a:stretch>
                <a:fillRect l="-651" r="-651"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6469" y="6040819"/>
            <a:ext cx="7030589" cy="4169271"/>
            <a:chOff x="0" y="0"/>
            <a:chExt cx="2519604" cy="14941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519604" cy="1494172"/>
            </a:xfrm>
            <a:custGeom>
              <a:avLst/>
              <a:gdLst/>
              <a:ahLst/>
              <a:cxnLst/>
              <a:rect l="l" t="t" r="r" b="b"/>
              <a:pathLst>
                <a:path w="2519604" h="1494172">
                  <a:moveTo>
                    <a:pt x="40744" y="0"/>
                  </a:moveTo>
                  <a:lnTo>
                    <a:pt x="2478861" y="0"/>
                  </a:lnTo>
                  <a:cubicBezTo>
                    <a:pt x="2489667" y="0"/>
                    <a:pt x="2500030" y="4293"/>
                    <a:pt x="2507671" y="11934"/>
                  </a:cubicBezTo>
                  <a:cubicBezTo>
                    <a:pt x="2515312" y="19574"/>
                    <a:pt x="2519604" y="29938"/>
                    <a:pt x="2519604" y="40744"/>
                  </a:cubicBezTo>
                  <a:lnTo>
                    <a:pt x="2519604" y="1453429"/>
                  </a:lnTo>
                  <a:cubicBezTo>
                    <a:pt x="2519604" y="1464235"/>
                    <a:pt x="2515312" y="1474598"/>
                    <a:pt x="2507671" y="1482239"/>
                  </a:cubicBezTo>
                  <a:cubicBezTo>
                    <a:pt x="2500030" y="1489880"/>
                    <a:pt x="2489667" y="1494172"/>
                    <a:pt x="2478861" y="1494172"/>
                  </a:cubicBezTo>
                  <a:lnTo>
                    <a:pt x="40744" y="1494172"/>
                  </a:lnTo>
                  <a:cubicBezTo>
                    <a:pt x="18242" y="1494172"/>
                    <a:pt x="0" y="1475931"/>
                    <a:pt x="0" y="1453429"/>
                  </a:cubicBezTo>
                  <a:lnTo>
                    <a:pt x="0" y="40744"/>
                  </a:lnTo>
                  <a:cubicBezTo>
                    <a:pt x="0" y="29938"/>
                    <a:pt x="4293" y="19574"/>
                    <a:pt x="11934" y="11934"/>
                  </a:cubicBezTo>
                  <a:cubicBezTo>
                    <a:pt x="19574" y="4293"/>
                    <a:pt x="29938" y="0"/>
                    <a:pt x="40744" y="0"/>
                  </a:cubicBezTo>
                  <a:close/>
                </a:path>
              </a:pathLst>
            </a:custGeom>
            <a:solidFill>
              <a:srgbClr val="C3F2C4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519604" cy="15227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68240" y="6162494"/>
            <a:ext cx="6785871" cy="3905728"/>
            <a:chOff x="0" y="0"/>
            <a:chExt cx="2431903" cy="139972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1903" cy="1399725"/>
            </a:xfrm>
            <a:custGeom>
              <a:avLst/>
              <a:gdLst/>
              <a:ahLst/>
              <a:cxnLst/>
              <a:rect l="l" t="t" r="r" b="b"/>
              <a:pathLst>
                <a:path w="2431903" h="1399725">
                  <a:moveTo>
                    <a:pt x="42213" y="0"/>
                  </a:moveTo>
                  <a:lnTo>
                    <a:pt x="2389690" y="0"/>
                  </a:lnTo>
                  <a:cubicBezTo>
                    <a:pt x="2400886" y="0"/>
                    <a:pt x="2411623" y="4447"/>
                    <a:pt x="2419539" y="12364"/>
                  </a:cubicBezTo>
                  <a:cubicBezTo>
                    <a:pt x="2427456" y="20280"/>
                    <a:pt x="2431903" y="31017"/>
                    <a:pt x="2431903" y="42213"/>
                  </a:cubicBezTo>
                  <a:lnTo>
                    <a:pt x="2431903" y="1357512"/>
                  </a:lnTo>
                  <a:cubicBezTo>
                    <a:pt x="2431903" y="1380826"/>
                    <a:pt x="2413003" y="1399725"/>
                    <a:pt x="2389690" y="1399725"/>
                  </a:cubicBezTo>
                  <a:lnTo>
                    <a:pt x="42213" y="1399725"/>
                  </a:lnTo>
                  <a:cubicBezTo>
                    <a:pt x="31017" y="1399725"/>
                    <a:pt x="20280" y="1395277"/>
                    <a:pt x="12364" y="1387361"/>
                  </a:cubicBezTo>
                  <a:cubicBezTo>
                    <a:pt x="4447" y="1379445"/>
                    <a:pt x="0" y="1368708"/>
                    <a:pt x="0" y="1357512"/>
                  </a:cubicBezTo>
                  <a:lnTo>
                    <a:pt x="0" y="42213"/>
                  </a:lnTo>
                  <a:cubicBezTo>
                    <a:pt x="0" y="31017"/>
                    <a:pt x="4447" y="20280"/>
                    <a:pt x="12364" y="12364"/>
                  </a:cubicBezTo>
                  <a:cubicBezTo>
                    <a:pt x="20280" y="4447"/>
                    <a:pt x="31017" y="0"/>
                    <a:pt x="4221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1903" cy="1428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-340053" y="7148048"/>
            <a:ext cx="8240106" cy="27387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619"/>
              </a:lnSpc>
            </a:pPr>
            <a:r>
              <a:rPr lang="en-US" sz="10018" spc="360">
                <a:solidFill>
                  <a:srgbClr val="FDBFD5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N</a:t>
            </a:r>
            <a:r>
              <a:rPr lang="en-US" sz="10018" spc="360">
                <a:solidFill>
                  <a:srgbClr val="C3F2C4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</a:t>
            </a:r>
            <a:r>
              <a:rPr lang="en-US" sz="10018" spc="360">
                <a:solidFill>
                  <a:srgbClr val="FFE3A9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A</a:t>
            </a:r>
            <a:r>
              <a:rPr lang="en-US" sz="10018" spc="360">
                <a:solidFill>
                  <a:srgbClr val="B3E5F7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</a:t>
            </a:r>
          </a:p>
          <a:p>
            <a:pPr algn="ctr">
              <a:lnSpc>
                <a:spcPts val="10619"/>
              </a:lnSpc>
            </a:pPr>
            <a:endParaRPr lang="en-US" sz="10018" spc="360">
              <a:solidFill>
                <a:srgbClr val="B3E5F7"/>
              </a:solidFill>
              <a:latin typeface="KG Primary Penmanship"/>
              <a:ea typeface="KG Primary Penmanship"/>
              <a:cs typeface="KG Primary Penmanship"/>
              <a:sym typeface="KG Primary Penmanship"/>
            </a:endParaRPr>
          </a:p>
        </p:txBody>
      </p:sp>
      <p:sp>
        <p:nvSpPr>
          <p:cNvPr id="9" name="Freeform 9"/>
          <p:cNvSpPr/>
          <p:nvPr/>
        </p:nvSpPr>
        <p:spPr>
          <a:xfrm rot="1000147">
            <a:off x="6355232" y="5680235"/>
            <a:ext cx="1241741" cy="1241741"/>
          </a:xfrm>
          <a:custGeom>
            <a:avLst/>
            <a:gdLst/>
            <a:ahLst/>
            <a:cxnLst/>
            <a:rect l="l" t="t" r="r" b="b"/>
            <a:pathLst>
              <a:path w="1241741" h="1241741">
                <a:moveTo>
                  <a:pt x="0" y="0"/>
                </a:moveTo>
                <a:lnTo>
                  <a:pt x="1241740" y="0"/>
                </a:lnTo>
                <a:lnTo>
                  <a:pt x="1241740" y="1241740"/>
                </a:lnTo>
                <a:lnTo>
                  <a:pt x="0" y="124174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0" name="Freeform 10"/>
          <p:cNvSpPr/>
          <p:nvPr/>
        </p:nvSpPr>
        <p:spPr>
          <a:xfrm>
            <a:off x="2268000" y="6149721"/>
            <a:ext cx="3024000" cy="850500"/>
          </a:xfrm>
          <a:custGeom>
            <a:avLst/>
            <a:gdLst/>
            <a:ahLst/>
            <a:cxnLst/>
            <a:rect l="l" t="t" r="r" b="b"/>
            <a:pathLst>
              <a:path w="3024000" h="850500">
                <a:moveTo>
                  <a:pt x="0" y="0"/>
                </a:moveTo>
                <a:lnTo>
                  <a:pt x="3024000" y="0"/>
                </a:lnTo>
                <a:lnTo>
                  <a:pt x="3024000" y="850500"/>
                </a:lnTo>
                <a:lnTo>
                  <a:pt x="0" y="8505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1" name="TextBox 11"/>
          <p:cNvSpPr txBox="1"/>
          <p:nvPr/>
        </p:nvSpPr>
        <p:spPr>
          <a:xfrm>
            <a:off x="583898" y="8388855"/>
            <a:ext cx="6392204" cy="6547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1"/>
              </a:lnSpc>
            </a:pPr>
            <a:r>
              <a:rPr lang="en-US" sz="3915">
                <a:solidFill>
                  <a:srgbClr val="000000"/>
                </a:solidFill>
                <a:latin typeface="Halimum"/>
                <a:ea typeface="Halimum"/>
                <a:cs typeface="Halimum"/>
                <a:sym typeface="Halimum"/>
              </a:rPr>
              <a:t>Fijn dat jij er bent</a:t>
            </a:r>
          </a:p>
        </p:txBody>
      </p:sp>
      <p:sp>
        <p:nvSpPr>
          <p:cNvPr id="12" name="TextBox 12"/>
          <p:cNvSpPr txBox="1"/>
          <p:nvPr/>
        </p:nvSpPr>
        <p:spPr>
          <a:xfrm rot="1341542">
            <a:off x="2489107" y="6272503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</a:t>
            </a:r>
          </a:p>
        </p:txBody>
      </p:sp>
      <p:sp>
        <p:nvSpPr>
          <p:cNvPr id="13" name="TextBox 13"/>
          <p:cNvSpPr txBox="1"/>
          <p:nvPr/>
        </p:nvSpPr>
        <p:spPr>
          <a:xfrm rot="773035">
            <a:off x="2945581" y="6446420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E</a:t>
            </a:r>
          </a:p>
        </p:txBody>
      </p:sp>
      <p:sp>
        <p:nvSpPr>
          <p:cNvPr id="14" name="TextBox 14"/>
          <p:cNvSpPr txBox="1"/>
          <p:nvPr/>
        </p:nvSpPr>
        <p:spPr>
          <a:xfrm rot="403071">
            <a:off x="3415318" y="6538764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L</a:t>
            </a:r>
          </a:p>
        </p:txBody>
      </p:sp>
      <p:sp>
        <p:nvSpPr>
          <p:cNvPr id="15" name="TextBox 15"/>
          <p:cNvSpPr txBox="1"/>
          <p:nvPr/>
        </p:nvSpPr>
        <p:spPr>
          <a:xfrm rot="-605371">
            <a:off x="3880560" y="6532579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K</a:t>
            </a:r>
          </a:p>
        </p:txBody>
      </p:sp>
      <p:sp>
        <p:nvSpPr>
          <p:cNvPr id="16" name="TextBox 16"/>
          <p:cNvSpPr txBox="1"/>
          <p:nvPr/>
        </p:nvSpPr>
        <p:spPr>
          <a:xfrm rot="-863473">
            <a:off x="4335305" y="6446627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O</a:t>
            </a:r>
          </a:p>
        </p:txBody>
      </p:sp>
      <p:sp>
        <p:nvSpPr>
          <p:cNvPr id="17" name="TextBox 17"/>
          <p:cNvSpPr txBox="1"/>
          <p:nvPr/>
        </p:nvSpPr>
        <p:spPr>
          <a:xfrm rot="-1501953">
            <a:off x="4792226" y="6278520"/>
            <a:ext cx="279588" cy="454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0"/>
              </a:lnSpc>
            </a:pPr>
            <a:r>
              <a:rPr lang="en-US" sz="257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M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3553332" y="10238665"/>
            <a:ext cx="453335" cy="453335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6"/>
              <a:stretch>
                <a:fillRect l="-651" r="-651"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Aangepast</PresentationFormat>
  <Paragraphs>32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KG Primary Penmanship</vt:lpstr>
      <vt:lpstr>Arial</vt:lpstr>
      <vt:lpstr>Halimum</vt:lpstr>
      <vt:lpstr>Calibri</vt:lpstr>
      <vt:lpstr>Office Theme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Naamkaartjes</dc:title>
  <dc:creator>Fleur Bekhuis</dc:creator>
  <cp:lastModifiedBy>Fleur Bekhuis</cp:lastModifiedBy>
  <cp:revision>1</cp:revision>
  <dcterms:created xsi:type="dcterms:W3CDTF">2006-08-16T00:00:00Z</dcterms:created>
  <dcterms:modified xsi:type="dcterms:W3CDTF">2025-08-22T17:27:06Z</dcterms:modified>
  <dc:identifier>DAGPUMfFR0c</dc:identifier>
</cp:coreProperties>
</file>