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Luckiest Guy" panose="020B0604020202020204" charset="0"/>
      <p:regular r:id="rId16"/>
    </p:embeddedFont>
    <p:embeddedFont>
      <p:font typeface="Marykate" panose="020B0604020202020204" charset="0"/>
      <p:regular r:id="rId17"/>
    </p:embeddedFont>
    <p:embeddedFont>
      <p:font typeface="Poppins" panose="020B0502040204020203"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118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30.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FCFF"/>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CEFD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sp>
        <p:nvSpPr>
          <p:cNvPr id="26" name="TextBox 26"/>
          <p:cNvSpPr txBox="1"/>
          <p:nvPr/>
        </p:nvSpPr>
        <p:spPr>
          <a:xfrm>
            <a:off x="1642759" y="1339996"/>
            <a:ext cx="15307281" cy="2736851"/>
          </a:xfrm>
          <a:prstGeom prst="rect">
            <a:avLst/>
          </a:prstGeom>
        </p:spPr>
        <p:txBody>
          <a:bodyPr lIns="0" tIns="0" rIns="0" bIns="0" rtlCol="0" anchor="t">
            <a:spAutoFit/>
          </a:bodyPr>
          <a:lstStyle/>
          <a:p>
            <a:pPr algn="ctr">
              <a:lnSpc>
                <a:spcPts val="22399"/>
              </a:lnSpc>
            </a:pPr>
            <a:r>
              <a:rPr lang="en-US" sz="15999">
                <a:solidFill>
                  <a:srgbClr val="000000"/>
                </a:solidFill>
                <a:latin typeface="Luckiest Guy"/>
                <a:ea typeface="Luckiest Guy"/>
                <a:cs typeface="Luckiest Guy"/>
                <a:sym typeface="Luckiest Guy"/>
              </a:rPr>
              <a:t>HOE WERKT HET?</a:t>
            </a:r>
          </a:p>
        </p:txBody>
      </p:sp>
      <p:sp>
        <p:nvSpPr>
          <p:cNvPr id="27" name="TextBox 27"/>
          <p:cNvSpPr txBox="1"/>
          <p:nvPr/>
        </p:nvSpPr>
        <p:spPr>
          <a:xfrm>
            <a:off x="2232508" y="3962546"/>
            <a:ext cx="14127783" cy="4186222"/>
          </a:xfrm>
          <a:prstGeom prst="rect">
            <a:avLst/>
          </a:prstGeom>
        </p:spPr>
        <p:txBody>
          <a:bodyPr lIns="0" tIns="0" rIns="0" bIns="0" rtlCol="0" anchor="t">
            <a:spAutoFit/>
          </a:bodyPr>
          <a:lstStyle/>
          <a:p>
            <a:pPr algn="ctr">
              <a:lnSpc>
                <a:spcPts val="5513"/>
              </a:lnSpc>
            </a:pPr>
            <a:r>
              <a:rPr lang="en-US" sz="3938">
                <a:solidFill>
                  <a:srgbClr val="000000"/>
                </a:solidFill>
                <a:latin typeface="Poppins"/>
                <a:ea typeface="Poppins"/>
                <a:cs typeface="Poppins"/>
                <a:sym typeface="Poppins"/>
              </a:rPr>
              <a:t>Geef alle kinderen een roze, blauw, groen en geel papiertje. Je begint met de eerste vraag. De kinderen proberen het antwoord te raden door één van de gekleurde papiertjes omhoog te houden. Vervolgens vertel je het antwoord. Wie heeft het goed geraden? Zo leren de kinderen je op een interactieve manier kennen! </a:t>
            </a:r>
          </a:p>
        </p:txBody>
      </p:sp>
      <p:sp>
        <p:nvSpPr>
          <p:cNvPr id="28" name="Freeform 28"/>
          <p:cNvSpPr/>
          <p:nvPr/>
        </p:nvSpPr>
        <p:spPr>
          <a:xfrm>
            <a:off x="16257717" y="7534185"/>
            <a:ext cx="616124" cy="614584"/>
          </a:xfrm>
          <a:custGeom>
            <a:avLst/>
            <a:gdLst/>
            <a:ahLst/>
            <a:cxnLst/>
            <a:rect l="l" t="t" r="r" b="b"/>
            <a:pathLst>
              <a:path w="616124" h="614584">
                <a:moveTo>
                  <a:pt x="0" y="0"/>
                </a:moveTo>
                <a:lnTo>
                  <a:pt x="616124" y="0"/>
                </a:lnTo>
                <a:lnTo>
                  <a:pt x="616124" y="614584"/>
                </a:lnTo>
                <a:lnTo>
                  <a:pt x="0" y="614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29" name="TextBox 29"/>
          <p:cNvSpPr txBox="1"/>
          <p:nvPr/>
        </p:nvSpPr>
        <p:spPr>
          <a:xfrm>
            <a:off x="1566559" y="1263202"/>
            <a:ext cx="15307281" cy="2736851"/>
          </a:xfrm>
          <a:prstGeom prst="rect">
            <a:avLst/>
          </a:prstGeom>
        </p:spPr>
        <p:txBody>
          <a:bodyPr lIns="0" tIns="0" rIns="0" bIns="0" rtlCol="0" anchor="t">
            <a:spAutoFit/>
          </a:bodyPr>
          <a:lstStyle/>
          <a:p>
            <a:pPr algn="ctr">
              <a:lnSpc>
                <a:spcPts val="22399"/>
              </a:lnSpc>
            </a:pPr>
            <a:r>
              <a:rPr lang="en-US" sz="15999">
                <a:solidFill>
                  <a:srgbClr val="FCB1D4"/>
                </a:solidFill>
                <a:latin typeface="Luckiest Guy"/>
                <a:ea typeface="Luckiest Guy"/>
                <a:cs typeface="Luckiest Guy"/>
                <a:sym typeface="Luckiest Guy"/>
              </a:rPr>
              <a:t>HOE WERKT HET?</a:t>
            </a:r>
          </a:p>
        </p:txBody>
      </p:sp>
      <p:grpSp>
        <p:nvGrpSpPr>
          <p:cNvPr id="30" name="Group 30"/>
          <p:cNvGrpSpPr/>
          <p:nvPr/>
        </p:nvGrpSpPr>
        <p:grpSpPr>
          <a:xfrm>
            <a:off x="17258782" y="9258300"/>
            <a:ext cx="956437" cy="95643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651" r="-651"/>
              </a:stretch>
            </a:blipFill>
          </p:spPr>
          <p:txBody>
            <a:bodyPr/>
            <a:lstStyle/>
            <a:p>
              <a:endParaRPr lang="nl-NL"/>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6E0FF"/>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FCB1D4">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TextBox 41"/>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Nederlandstalig</a:t>
            </a:r>
          </a:p>
        </p:txBody>
      </p:sp>
      <p:sp>
        <p:nvSpPr>
          <p:cNvPr id="42" name="TextBox 42"/>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hardstyle</a:t>
            </a:r>
          </a:p>
        </p:txBody>
      </p:sp>
      <p:sp>
        <p:nvSpPr>
          <p:cNvPr id="43" name="TextBox 43"/>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hip hop</a:t>
            </a:r>
          </a:p>
        </p:txBody>
      </p:sp>
      <p:sp>
        <p:nvSpPr>
          <p:cNvPr id="44" name="TextBox 44"/>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klassiek</a:t>
            </a:r>
          </a:p>
        </p:txBody>
      </p:sp>
      <p:sp>
        <p:nvSpPr>
          <p:cNvPr id="45" name="TextBox 45"/>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FAVO MUZIEK</a:t>
            </a:r>
          </a:p>
        </p:txBody>
      </p:sp>
      <p:sp>
        <p:nvSpPr>
          <p:cNvPr id="46" name="TextBox 46"/>
          <p:cNvSpPr txBox="1"/>
          <p:nvPr/>
        </p:nvSpPr>
        <p:spPr>
          <a:xfrm>
            <a:off x="1566559" y="1238615"/>
            <a:ext cx="15307281" cy="3145098"/>
          </a:xfrm>
          <a:prstGeom prst="rect">
            <a:avLst/>
          </a:prstGeom>
        </p:spPr>
        <p:txBody>
          <a:bodyPr lIns="0" tIns="0" rIns="0" bIns="0" rtlCol="0" anchor="t">
            <a:spAutoFit/>
          </a:bodyPr>
          <a:lstStyle/>
          <a:p>
            <a:pPr algn="ctr">
              <a:lnSpc>
                <a:spcPts val="25623"/>
              </a:lnSpc>
            </a:pPr>
            <a:r>
              <a:rPr lang="en-US" sz="18302">
                <a:solidFill>
                  <a:srgbClr val="B6E0FF"/>
                </a:solidFill>
                <a:latin typeface="Luckiest Guy"/>
                <a:ea typeface="Luckiest Guy"/>
                <a:cs typeface="Luckiest Guy"/>
                <a:sym typeface="Luckiest Guy"/>
              </a:rPr>
              <a:t>FAVO MUZIEK</a:t>
            </a:r>
          </a:p>
        </p:txBody>
      </p:sp>
      <p:grpSp>
        <p:nvGrpSpPr>
          <p:cNvPr id="47" name="Group 47"/>
          <p:cNvGrpSpPr/>
          <p:nvPr/>
        </p:nvGrpSpPr>
        <p:grpSpPr>
          <a:xfrm>
            <a:off x="17258782" y="9258300"/>
            <a:ext cx="956437" cy="95643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85"/>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FFDE85">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TextBox 41"/>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terras en uitgaan</a:t>
            </a:r>
          </a:p>
        </p:txBody>
      </p:sp>
      <p:sp>
        <p:nvSpPr>
          <p:cNvPr id="42" name="TextBox 42"/>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kletsen</a:t>
            </a:r>
          </a:p>
        </p:txBody>
      </p:sp>
      <p:sp>
        <p:nvSpPr>
          <p:cNvPr id="43" name="TextBox 43"/>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lesmateriaal maken</a:t>
            </a:r>
          </a:p>
        </p:txBody>
      </p:sp>
      <p:sp>
        <p:nvSpPr>
          <p:cNvPr id="44" name="TextBox 44"/>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shoppen</a:t>
            </a:r>
          </a:p>
        </p:txBody>
      </p:sp>
      <p:sp>
        <p:nvSpPr>
          <p:cNvPr id="45" name="TextBox 45"/>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FAVO HOBBY</a:t>
            </a:r>
          </a:p>
        </p:txBody>
      </p:sp>
      <p:sp>
        <p:nvSpPr>
          <p:cNvPr id="46" name="TextBox 46"/>
          <p:cNvSpPr txBox="1"/>
          <p:nvPr/>
        </p:nvSpPr>
        <p:spPr>
          <a:xfrm>
            <a:off x="1566559" y="1238615"/>
            <a:ext cx="15307281" cy="3145098"/>
          </a:xfrm>
          <a:prstGeom prst="rect">
            <a:avLst/>
          </a:prstGeom>
        </p:spPr>
        <p:txBody>
          <a:bodyPr lIns="0" tIns="0" rIns="0" bIns="0" rtlCol="0" anchor="t">
            <a:spAutoFit/>
          </a:bodyPr>
          <a:lstStyle/>
          <a:p>
            <a:pPr algn="ctr">
              <a:lnSpc>
                <a:spcPts val="25623"/>
              </a:lnSpc>
            </a:pPr>
            <a:r>
              <a:rPr lang="en-US" sz="18302">
                <a:solidFill>
                  <a:srgbClr val="ABE5D8"/>
                </a:solidFill>
                <a:latin typeface="Luckiest Guy"/>
                <a:ea typeface="Luckiest Guy"/>
                <a:cs typeface="Luckiest Guy"/>
                <a:sym typeface="Luckiest Guy"/>
              </a:rPr>
              <a:t>FAVO HOBBY</a:t>
            </a:r>
          </a:p>
        </p:txBody>
      </p:sp>
      <p:grpSp>
        <p:nvGrpSpPr>
          <p:cNvPr id="47" name="Group 47"/>
          <p:cNvGrpSpPr/>
          <p:nvPr/>
        </p:nvGrpSpPr>
        <p:grpSpPr>
          <a:xfrm>
            <a:off x="17258782" y="9258300"/>
            <a:ext cx="956437" cy="95643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E5D8"/>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ABE5D8">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Freeform 41"/>
          <p:cNvSpPr/>
          <p:nvPr/>
        </p:nvSpPr>
        <p:spPr>
          <a:xfrm>
            <a:off x="7750214" y="5390693"/>
            <a:ext cx="1192312" cy="1186350"/>
          </a:xfrm>
          <a:custGeom>
            <a:avLst/>
            <a:gdLst/>
            <a:ahLst/>
            <a:cxnLst/>
            <a:rect l="l" t="t" r="r" b="b"/>
            <a:pathLst>
              <a:path w="1192312" h="1186350">
                <a:moveTo>
                  <a:pt x="0" y="0"/>
                </a:moveTo>
                <a:lnTo>
                  <a:pt x="1192312" y="0"/>
                </a:lnTo>
                <a:lnTo>
                  <a:pt x="1192312" y="1186350"/>
                </a:lnTo>
                <a:lnTo>
                  <a:pt x="0" y="1186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2" name="Freeform 42"/>
          <p:cNvSpPr/>
          <p:nvPr/>
        </p:nvSpPr>
        <p:spPr>
          <a:xfrm>
            <a:off x="15620141" y="5360011"/>
            <a:ext cx="1029913" cy="1217032"/>
          </a:xfrm>
          <a:custGeom>
            <a:avLst/>
            <a:gdLst/>
            <a:ahLst/>
            <a:cxnLst/>
            <a:rect l="l" t="t" r="r" b="b"/>
            <a:pathLst>
              <a:path w="1029913" h="1217032">
                <a:moveTo>
                  <a:pt x="0" y="0"/>
                </a:moveTo>
                <a:lnTo>
                  <a:pt x="1029913" y="0"/>
                </a:lnTo>
                <a:lnTo>
                  <a:pt x="1029913" y="1217032"/>
                </a:lnTo>
                <a:lnTo>
                  <a:pt x="0" y="12170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43" name="Freeform 43"/>
          <p:cNvSpPr/>
          <p:nvPr/>
        </p:nvSpPr>
        <p:spPr>
          <a:xfrm>
            <a:off x="7761831" y="7454166"/>
            <a:ext cx="1255315" cy="1136821"/>
          </a:xfrm>
          <a:custGeom>
            <a:avLst/>
            <a:gdLst/>
            <a:ahLst/>
            <a:cxnLst/>
            <a:rect l="l" t="t" r="r" b="b"/>
            <a:pathLst>
              <a:path w="1255315" h="1136821">
                <a:moveTo>
                  <a:pt x="0" y="0"/>
                </a:moveTo>
                <a:lnTo>
                  <a:pt x="1255315" y="0"/>
                </a:lnTo>
                <a:lnTo>
                  <a:pt x="1255315" y="1136821"/>
                </a:lnTo>
                <a:lnTo>
                  <a:pt x="0" y="11368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4" name="Freeform 44"/>
          <p:cNvSpPr/>
          <p:nvPr/>
        </p:nvSpPr>
        <p:spPr>
          <a:xfrm>
            <a:off x="15620141" y="7585144"/>
            <a:ext cx="1029913" cy="1053620"/>
          </a:xfrm>
          <a:custGeom>
            <a:avLst/>
            <a:gdLst/>
            <a:ahLst/>
            <a:cxnLst/>
            <a:rect l="l" t="t" r="r" b="b"/>
            <a:pathLst>
              <a:path w="1029913" h="1053620">
                <a:moveTo>
                  <a:pt x="0" y="0"/>
                </a:moveTo>
                <a:lnTo>
                  <a:pt x="1029913" y="0"/>
                </a:lnTo>
                <a:lnTo>
                  <a:pt x="1029913" y="1053619"/>
                </a:lnTo>
                <a:lnTo>
                  <a:pt x="0" y="10536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5" name="TextBox 45"/>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herfst</a:t>
            </a:r>
          </a:p>
        </p:txBody>
      </p:sp>
      <p:sp>
        <p:nvSpPr>
          <p:cNvPr id="46" name="TextBox 46"/>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lente</a:t>
            </a:r>
          </a:p>
        </p:txBody>
      </p:sp>
      <p:sp>
        <p:nvSpPr>
          <p:cNvPr id="47" name="TextBox 47"/>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zomer</a:t>
            </a:r>
          </a:p>
        </p:txBody>
      </p:sp>
      <p:sp>
        <p:nvSpPr>
          <p:cNvPr id="48" name="TextBox 48"/>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winter</a:t>
            </a:r>
          </a:p>
        </p:txBody>
      </p:sp>
      <p:sp>
        <p:nvSpPr>
          <p:cNvPr id="49" name="TextBox 49"/>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IK HOUD VAN...</a:t>
            </a:r>
          </a:p>
        </p:txBody>
      </p:sp>
      <p:sp>
        <p:nvSpPr>
          <p:cNvPr id="50" name="TextBox 50"/>
          <p:cNvSpPr txBox="1"/>
          <p:nvPr/>
        </p:nvSpPr>
        <p:spPr>
          <a:xfrm>
            <a:off x="1642759" y="1190990"/>
            <a:ext cx="15307281" cy="3145098"/>
          </a:xfrm>
          <a:prstGeom prst="rect">
            <a:avLst/>
          </a:prstGeom>
        </p:spPr>
        <p:txBody>
          <a:bodyPr lIns="0" tIns="0" rIns="0" bIns="0" rtlCol="0" anchor="t">
            <a:spAutoFit/>
          </a:bodyPr>
          <a:lstStyle/>
          <a:p>
            <a:pPr algn="ctr">
              <a:lnSpc>
                <a:spcPts val="25623"/>
              </a:lnSpc>
            </a:pPr>
            <a:r>
              <a:rPr lang="en-US" sz="18302">
                <a:solidFill>
                  <a:srgbClr val="FFDE85"/>
                </a:solidFill>
                <a:latin typeface="Luckiest Guy"/>
                <a:ea typeface="Luckiest Guy"/>
                <a:cs typeface="Luckiest Guy"/>
                <a:sym typeface="Luckiest Guy"/>
              </a:rPr>
              <a:t>IK HOUD VAN...</a:t>
            </a:r>
          </a:p>
        </p:txBody>
      </p:sp>
      <p:grpSp>
        <p:nvGrpSpPr>
          <p:cNvPr id="51" name="Group 51"/>
          <p:cNvGrpSpPr/>
          <p:nvPr/>
        </p:nvGrpSpPr>
        <p:grpSpPr>
          <a:xfrm>
            <a:off x="17258782" y="9258300"/>
            <a:ext cx="956437" cy="956437"/>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651" r="-651"/>
              </a:stretch>
            </a:blipFill>
          </p:spPr>
          <p:txBody>
            <a:bodyPr/>
            <a:lstStyle/>
            <a:p>
              <a:endParaRPr lang="nl-NL"/>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6E0FF"/>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FCB1D4">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41" name="Group 41"/>
          <p:cNvGrpSpPr/>
          <p:nvPr/>
        </p:nvGrpSpPr>
        <p:grpSpPr>
          <a:xfrm>
            <a:off x="17258782" y="9258300"/>
            <a:ext cx="956437" cy="956437"/>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
        <p:nvSpPr>
          <p:cNvPr id="43" name="Freeform 43"/>
          <p:cNvSpPr/>
          <p:nvPr/>
        </p:nvSpPr>
        <p:spPr>
          <a:xfrm>
            <a:off x="8234037" y="5450223"/>
            <a:ext cx="708488" cy="1126821"/>
          </a:xfrm>
          <a:custGeom>
            <a:avLst/>
            <a:gdLst/>
            <a:ahLst/>
            <a:cxnLst/>
            <a:rect l="l" t="t" r="r" b="b"/>
            <a:pathLst>
              <a:path w="708488" h="1126821">
                <a:moveTo>
                  <a:pt x="0" y="0"/>
                </a:moveTo>
                <a:lnTo>
                  <a:pt x="708489" y="0"/>
                </a:lnTo>
                <a:lnTo>
                  <a:pt x="708489" y="1126820"/>
                </a:lnTo>
                <a:lnTo>
                  <a:pt x="0" y="1126820"/>
                </a:lnTo>
                <a:lnTo>
                  <a:pt x="0" y="0"/>
                </a:lnTo>
                <a:close/>
              </a:path>
            </a:pathLst>
          </a:custGeom>
          <a:blipFill>
            <a:blip r:embed="rId5"/>
            <a:stretch>
              <a:fillRect/>
            </a:stretch>
          </a:blipFill>
        </p:spPr>
        <p:txBody>
          <a:bodyPr/>
          <a:lstStyle/>
          <a:p>
            <a:endParaRPr lang="nl-NL"/>
          </a:p>
        </p:txBody>
      </p:sp>
      <p:sp>
        <p:nvSpPr>
          <p:cNvPr id="44" name="Freeform 44"/>
          <p:cNvSpPr/>
          <p:nvPr/>
        </p:nvSpPr>
        <p:spPr>
          <a:xfrm>
            <a:off x="15917648" y="5872254"/>
            <a:ext cx="838035" cy="796133"/>
          </a:xfrm>
          <a:custGeom>
            <a:avLst/>
            <a:gdLst/>
            <a:ahLst/>
            <a:cxnLst/>
            <a:rect l="l" t="t" r="r" b="b"/>
            <a:pathLst>
              <a:path w="838035" h="796133">
                <a:moveTo>
                  <a:pt x="0" y="0"/>
                </a:moveTo>
                <a:lnTo>
                  <a:pt x="838035" y="0"/>
                </a:lnTo>
                <a:lnTo>
                  <a:pt x="838035" y="796133"/>
                </a:lnTo>
                <a:lnTo>
                  <a:pt x="0" y="796133"/>
                </a:lnTo>
                <a:lnTo>
                  <a:pt x="0" y="0"/>
                </a:lnTo>
                <a:close/>
              </a:path>
            </a:pathLst>
          </a:custGeom>
          <a:blipFill>
            <a:blip r:embed="rId6"/>
            <a:stretch>
              <a:fillRect/>
            </a:stretch>
          </a:blipFill>
        </p:spPr>
        <p:txBody>
          <a:bodyPr/>
          <a:lstStyle/>
          <a:p>
            <a:endParaRPr lang="nl-NL"/>
          </a:p>
        </p:txBody>
      </p:sp>
      <p:sp>
        <p:nvSpPr>
          <p:cNvPr id="45" name="Freeform 45"/>
          <p:cNvSpPr/>
          <p:nvPr/>
        </p:nvSpPr>
        <p:spPr>
          <a:xfrm>
            <a:off x="7791418" y="7781702"/>
            <a:ext cx="1151108" cy="854698"/>
          </a:xfrm>
          <a:custGeom>
            <a:avLst/>
            <a:gdLst/>
            <a:ahLst/>
            <a:cxnLst/>
            <a:rect l="l" t="t" r="r" b="b"/>
            <a:pathLst>
              <a:path w="1151108" h="854698">
                <a:moveTo>
                  <a:pt x="0" y="0"/>
                </a:moveTo>
                <a:lnTo>
                  <a:pt x="1151108" y="0"/>
                </a:lnTo>
                <a:lnTo>
                  <a:pt x="1151108" y="854697"/>
                </a:lnTo>
                <a:lnTo>
                  <a:pt x="0" y="854697"/>
                </a:lnTo>
                <a:lnTo>
                  <a:pt x="0" y="0"/>
                </a:lnTo>
                <a:close/>
              </a:path>
            </a:pathLst>
          </a:custGeom>
          <a:blipFill>
            <a:blip r:embed="rId7"/>
            <a:stretch>
              <a:fillRect/>
            </a:stretch>
          </a:blipFill>
        </p:spPr>
        <p:txBody>
          <a:bodyPr/>
          <a:lstStyle/>
          <a:p>
            <a:endParaRPr lang="nl-NL"/>
          </a:p>
        </p:txBody>
      </p:sp>
      <p:sp>
        <p:nvSpPr>
          <p:cNvPr id="46" name="Freeform 46"/>
          <p:cNvSpPr/>
          <p:nvPr/>
        </p:nvSpPr>
        <p:spPr>
          <a:xfrm>
            <a:off x="15728441" y="7454166"/>
            <a:ext cx="1216449" cy="1216449"/>
          </a:xfrm>
          <a:custGeom>
            <a:avLst/>
            <a:gdLst/>
            <a:ahLst/>
            <a:cxnLst/>
            <a:rect l="l" t="t" r="r" b="b"/>
            <a:pathLst>
              <a:path w="1216449" h="1216449">
                <a:moveTo>
                  <a:pt x="0" y="0"/>
                </a:moveTo>
                <a:lnTo>
                  <a:pt x="1216449" y="0"/>
                </a:lnTo>
                <a:lnTo>
                  <a:pt x="1216449" y="1216450"/>
                </a:lnTo>
                <a:lnTo>
                  <a:pt x="0" y="12164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7" name="TextBox 47"/>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slangen</a:t>
            </a:r>
          </a:p>
        </p:txBody>
      </p:sp>
      <p:sp>
        <p:nvSpPr>
          <p:cNvPr id="48" name="TextBox 48"/>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kleine ruimtes</a:t>
            </a:r>
          </a:p>
        </p:txBody>
      </p:sp>
      <p:sp>
        <p:nvSpPr>
          <p:cNvPr id="49" name="TextBox 49"/>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insecten</a:t>
            </a:r>
          </a:p>
        </p:txBody>
      </p:sp>
      <p:sp>
        <p:nvSpPr>
          <p:cNvPr id="50" name="TextBox 50"/>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hoogtes</a:t>
            </a:r>
          </a:p>
        </p:txBody>
      </p:sp>
      <p:sp>
        <p:nvSpPr>
          <p:cNvPr id="51" name="TextBox 51"/>
          <p:cNvSpPr txBox="1"/>
          <p:nvPr/>
        </p:nvSpPr>
        <p:spPr>
          <a:xfrm>
            <a:off x="1566559" y="1671878"/>
            <a:ext cx="15307281" cy="2066925"/>
          </a:xfrm>
          <a:prstGeom prst="rect">
            <a:avLst/>
          </a:prstGeom>
        </p:spPr>
        <p:txBody>
          <a:bodyPr lIns="0" tIns="0" rIns="0" bIns="0" rtlCol="0" anchor="t">
            <a:spAutoFit/>
          </a:bodyPr>
          <a:lstStyle/>
          <a:p>
            <a:pPr algn="ctr">
              <a:lnSpc>
                <a:spcPts val="16800"/>
              </a:lnSpc>
            </a:pPr>
            <a:r>
              <a:rPr lang="en-US" sz="12000">
                <a:solidFill>
                  <a:srgbClr val="000000"/>
                </a:solidFill>
                <a:latin typeface="Luckiest Guy"/>
                <a:ea typeface="Luckiest Guy"/>
                <a:cs typeface="Luckiest Guy"/>
                <a:sym typeface="Luckiest Guy"/>
              </a:rPr>
              <a:t>GROOTSTE ANGST IS...</a:t>
            </a:r>
          </a:p>
        </p:txBody>
      </p:sp>
      <p:sp>
        <p:nvSpPr>
          <p:cNvPr id="52" name="TextBox 52"/>
          <p:cNvSpPr txBox="1"/>
          <p:nvPr/>
        </p:nvSpPr>
        <p:spPr>
          <a:xfrm>
            <a:off x="1506126" y="1648709"/>
            <a:ext cx="15307281" cy="2066925"/>
          </a:xfrm>
          <a:prstGeom prst="rect">
            <a:avLst/>
          </a:prstGeom>
        </p:spPr>
        <p:txBody>
          <a:bodyPr lIns="0" tIns="0" rIns="0" bIns="0" rtlCol="0" anchor="t">
            <a:spAutoFit/>
          </a:bodyPr>
          <a:lstStyle/>
          <a:p>
            <a:pPr algn="ctr">
              <a:lnSpc>
                <a:spcPts val="16800"/>
              </a:lnSpc>
            </a:pPr>
            <a:r>
              <a:rPr lang="en-US" sz="12000">
                <a:solidFill>
                  <a:srgbClr val="B6E0FF"/>
                </a:solidFill>
                <a:latin typeface="Luckiest Guy"/>
                <a:ea typeface="Luckiest Guy"/>
                <a:cs typeface="Luckiest Guy"/>
                <a:sym typeface="Luckiest Guy"/>
              </a:rPr>
              <a:t>GROOTSTE ANGST 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85"/>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FFDE85">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41" name="Group 41"/>
          <p:cNvGrpSpPr/>
          <p:nvPr/>
        </p:nvGrpSpPr>
        <p:grpSpPr>
          <a:xfrm>
            <a:off x="17258782" y="9258300"/>
            <a:ext cx="956437" cy="956437"/>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
        <p:nvSpPr>
          <p:cNvPr id="43" name="Freeform 43"/>
          <p:cNvSpPr/>
          <p:nvPr/>
        </p:nvSpPr>
        <p:spPr>
          <a:xfrm>
            <a:off x="8391344" y="6018957"/>
            <a:ext cx="559485" cy="558086"/>
          </a:xfrm>
          <a:custGeom>
            <a:avLst/>
            <a:gdLst/>
            <a:ahLst/>
            <a:cxnLst/>
            <a:rect l="l" t="t" r="r" b="b"/>
            <a:pathLst>
              <a:path w="559485" h="558086">
                <a:moveTo>
                  <a:pt x="0" y="0"/>
                </a:moveTo>
                <a:lnTo>
                  <a:pt x="559485" y="0"/>
                </a:lnTo>
                <a:lnTo>
                  <a:pt x="559485" y="558086"/>
                </a:lnTo>
                <a:lnTo>
                  <a:pt x="0" y="558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44" name="Freeform 44"/>
          <p:cNvSpPr/>
          <p:nvPr/>
        </p:nvSpPr>
        <p:spPr>
          <a:xfrm>
            <a:off x="15823333" y="6032638"/>
            <a:ext cx="826721" cy="475364"/>
          </a:xfrm>
          <a:custGeom>
            <a:avLst/>
            <a:gdLst/>
            <a:ahLst/>
            <a:cxnLst/>
            <a:rect l="l" t="t" r="r" b="b"/>
            <a:pathLst>
              <a:path w="826721" h="475364">
                <a:moveTo>
                  <a:pt x="0" y="0"/>
                </a:moveTo>
                <a:lnTo>
                  <a:pt x="826721" y="0"/>
                </a:lnTo>
                <a:lnTo>
                  <a:pt x="826721" y="475365"/>
                </a:lnTo>
                <a:lnTo>
                  <a:pt x="0" y="475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45" name="Freeform 45"/>
          <p:cNvSpPr/>
          <p:nvPr/>
        </p:nvSpPr>
        <p:spPr>
          <a:xfrm>
            <a:off x="8391344" y="8156651"/>
            <a:ext cx="521429" cy="481018"/>
          </a:xfrm>
          <a:custGeom>
            <a:avLst/>
            <a:gdLst/>
            <a:ahLst/>
            <a:cxnLst/>
            <a:rect l="l" t="t" r="r" b="b"/>
            <a:pathLst>
              <a:path w="521429" h="481018">
                <a:moveTo>
                  <a:pt x="0" y="0"/>
                </a:moveTo>
                <a:lnTo>
                  <a:pt x="521429" y="0"/>
                </a:lnTo>
                <a:lnTo>
                  <a:pt x="521429" y="481018"/>
                </a:lnTo>
                <a:lnTo>
                  <a:pt x="0" y="481018"/>
                </a:lnTo>
                <a:lnTo>
                  <a:pt x="0" y="0"/>
                </a:lnTo>
                <a:close/>
              </a:path>
            </a:pathLst>
          </a:custGeom>
          <a:blipFill>
            <a:blip r:embed="rId9"/>
            <a:stretch>
              <a:fillRect/>
            </a:stretch>
          </a:blipFill>
        </p:spPr>
        <p:txBody>
          <a:bodyPr/>
          <a:lstStyle/>
          <a:p>
            <a:endParaRPr lang="nl-NL"/>
          </a:p>
        </p:txBody>
      </p:sp>
      <p:sp>
        <p:nvSpPr>
          <p:cNvPr id="46" name="Freeform 46"/>
          <p:cNvSpPr/>
          <p:nvPr/>
        </p:nvSpPr>
        <p:spPr>
          <a:xfrm>
            <a:off x="16073001" y="8011675"/>
            <a:ext cx="577053" cy="625995"/>
          </a:xfrm>
          <a:custGeom>
            <a:avLst/>
            <a:gdLst/>
            <a:ahLst/>
            <a:cxnLst/>
            <a:rect l="l" t="t" r="r" b="b"/>
            <a:pathLst>
              <a:path w="577053" h="625995">
                <a:moveTo>
                  <a:pt x="0" y="0"/>
                </a:moveTo>
                <a:lnTo>
                  <a:pt x="577053" y="0"/>
                </a:lnTo>
                <a:lnTo>
                  <a:pt x="577053" y="625994"/>
                </a:lnTo>
                <a:lnTo>
                  <a:pt x="0" y="6259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7" name="TextBox 47"/>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gouden momenten</a:t>
            </a:r>
          </a:p>
        </p:txBody>
      </p:sp>
      <p:sp>
        <p:nvSpPr>
          <p:cNvPr id="48" name="TextBox 48"/>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harde werkers</a:t>
            </a:r>
          </a:p>
        </p:txBody>
      </p:sp>
      <p:sp>
        <p:nvSpPr>
          <p:cNvPr id="49" name="TextBox 49"/>
          <p:cNvSpPr txBox="1"/>
          <p:nvPr/>
        </p:nvSpPr>
        <p:spPr>
          <a:xfrm>
            <a:off x="1514430" y="5010150"/>
            <a:ext cx="7436399" cy="1129149"/>
          </a:xfrm>
          <a:prstGeom prst="rect">
            <a:avLst/>
          </a:prstGeom>
        </p:spPr>
        <p:txBody>
          <a:bodyPr lIns="0" tIns="0" rIns="0" bIns="0" rtlCol="0" anchor="t">
            <a:spAutoFit/>
          </a:bodyPr>
          <a:lstStyle/>
          <a:p>
            <a:pPr algn="ctr">
              <a:lnSpc>
                <a:spcPts val="9163"/>
              </a:lnSpc>
            </a:pPr>
            <a:r>
              <a:rPr lang="en-US" sz="6545">
                <a:solidFill>
                  <a:srgbClr val="FFFFFF"/>
                </a:solidFill>
                <a:latin typeface="Marykate"/>
                <a:ea typeface="Marykate"/>
                <a:cs typeface="Marykate"/>
                <a:sym typeface="Marykate"/>
              </a:rPr>
              <a:t>gezelligheid en fijne sfeer</a:t>
            </a:r>
          </a:p>
        </p:txBody>
      </p:sp>
      <p:sp>
        <p:nvSpPr>
          <p:cNvPr id="50" name="TextBox 50"/>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respect</a:t>
            </a:r>
          </a:p>
        </p:txBody>
      </p:sp>
      <p:sp>
        <p:nvSpPr>
          <p:cNvPr id="51" name="TextBox 51"/>
          <p:cNvSpPr txBox="1"/>
          <p:nvPr/>
        </p:nvSpPr>
        <p:spPr>
          <a:xfrm>
            <a:off x="1642759" y="1648709"/>
            <a:ext cx="15307281" cy="2066925"/>
          </a:xfrm>
          <a:prstGeom prst="rect">
            <a:avLst/>
          </a:prstGeom>
        </p:spPr>
        <p:txBody>
          <a:bodyPr lIns="0" tIns="0" rIns="0" bIns="0" rtlCol="0" anchor="t">
            <a:spAutoFit/>
          </a:bodyPr>
          <a:lstStyle/>
          <a:p>
            <a:pPr algn="ctr">
              <a:lnSpc>
                <a:spcPts val="16800"/>
              </a:lnSpc>
            </a:pPr>
            <a:r>
              <a:rPr lang="en-US" sz="12000">
                <a:solidFill>
                  <a:srgbClr val="000000"/>
                </a:solidFill>
                <a:latin typeface="Luckiest Guy"/>
                <a:ea typeface="Luckiest Guy"/>
                <a:cs typeface="Luckiest Guy"/>
                <a:sym typeface="Luckiest Guy"/>
              </a:rPr>
              <a:t>IK HOOP DIT JAAR OP...</a:t>
            </a:r>
          </a:p>
        </p:txBody>
      </p:sp>
      <p:sp>
        <p:nvSpPr>
          <p:cNvPr id="52" name="TextBox 52"/>
          <p:cNvSpPr txBox="1"/>
          <p:nvPr/>
        </p:nvSpPr>
        <p:spPr>
          <a:xfrm>
            <a:off x="1566559" y="1648709"/>
            <a:ext cx="15307281" cy="2066925"/>
          </a:xfrm>
          <a:prstGeom prst="rect">
            <a:avLst/>
          </a:prstGeom>
        </p:spPr>
        <p:txBody>
          <a:bodyPr lIns="0" tIns="0" rIns="0" bIns="0" rtlCol="0" anchor="t">
            <a:spAutoFit/>
          </a:bodyPr>
          <a:lstStyle/>
          <a:p>
            <a:pPr algn="ctr">
              <a:lnSpc>
                <a:spcPts val="16800"/>
              </a:lnSpc>
            </a:pPr>
            <a:r>
              <a:rPr lang="en-US" sz="12000">
                <a:solidFill>
                  <a:srgbClr val="ABE5D8"/>
                </a:solidFill>
                <a:latin typeface="Luckiest Guy"/>
                <a:ea typeface="Luckiest Guy"/>
                <a:cs typeface="Luckiest Guy"/>
                <a:sym typeface="Luckiest Guy"/>
              </a:rPr>
              <a:t>IK HOOP DIT JAAR OP...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1FCFF"/>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CEFD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sp>
        <p:nvSpPr>
          <p:cNvPr id="26" name="TextBox 26"/>
          <p:cNvSpPr txBox="1"/>
          <p:nvPr/>
        </p:nvSpPr>
        <p:spPr>
          <a:xfrm>
            <a:off x="3053098" y="7087593"/>
            <a:ext cx="12181286" cy="1130424"/>
          </a:xfrm>
          <a:prstGeom prst="rect">
            <a:avLst/>
          </a:prstGeom>
        </p:spPr>
        <p:txBody>
          <a:bodyPr lIns="0" tIns="0" rIns="0" bIns="0" rtlCol="0" anchor="t">
            <a:spAutoFit/>
          </a:bodyPr>
          <a:lstStyle/>
          <a:p>
            <a:pPr algn="ctr">
              <a:lnSpc>
                <a:spcPts val="8733"/>
              </a:lnSpc>
            </a:pPr>
            <a:r>
              <a:rPr lang="en-US" sz="6238">
                <a:solidFill>
                  <a:srgbClr val="000000"/>
                </a:solidFill>
                <a:latin typeface="Poppins"/>
                <a:ea typeface="Poppins"/>
                <a:cs typeface="Poppins"/>
                <a:sym typeface="Poppins"/>
              </a:rPr>
              <a:t>Wie ben ik?</a:t>
            </a:r>
          </a:p>
        </p:txBody>
      </p:sp>
      <p:sp>
        <p:nvSpPr>
          <p:cNvPr id="27" name="TextBox 27"/>
          <p:cNvSpPr txBox="1"/>
          <p:nvPr/>
        </p:nvSpPr>
        <p:spPr>
          <a:xfrm>
            <a:off x="3200409" y="4599288"/>
            <a:ext cx="1998295" cy="2815890"/>
          </a:xfrm>
          <a:prstGeom prst="rect">
            <a:avLst/>
          </a:prstGeom>
        </p:spPr>
        <p:txBody>
          <a:bodyPr lIns="0" tIns="0" rIns="0" bIns="0" rtlCol="0" anchor="t">
            <a:spAutoFit/>
          </a:bodyPr>
          <a:lstStyle/>
          <a:p>
            <a:pPr algn="ctr">
              <a:lnSpc>
                <a:spcPts val="22980"/>
              </a:lnSpc>
            </a:pPr>
            <a:r>
              <a:rPr lang="en-US" sz="16414">
                <a:solidFill>
                  <a:srgbClr val="000000"/>
                </a:solidFill>
                <a:latin typeface="Luckiest Guy"/>
                <a:ea typeface="Luckiest Guy"/>
                <a:cs typeface="Luckiest Guy"/>
                <a:sym typeface="Luckiest Guy"/>
              </a:rPr>
              <a:t>O</a:t>
            </a:r>
          </a:p>
        </p:txBody>
      </p:sp>
      <p:sp>
        <p:nvSpPr>
          <p:cNvPr id="28" name="TextBox 28"/>
          <p:cNvSpPr txBox="1"/>
          <p:nvPr/>
        </p:nvSpPr>
        <p:spPr>
          <a:xfrm>
            <a:off x="4699721" y="4599288"/>
            <a:ext cx="1998295" cy="2815890"/>
          </a:xfrm>
          <a:prstGeom prst="rect">
            <a:avLst/>
          </a:prstGeom>
        </p:spPr>
        <p:txBody>
          <a:bodyPr lIns="0" tIns="0" rIns="0" bIns="0" rtlCol="0" anchor="t">
            <a:spAutoFit/>
          </a:bodyPr>
          <a:lstStyle/>
          <a:p>
            <a:pPr algn="ctr">
              <a:lnSpc>
                <a:spcPts val="22980"/>
              </a:lnSpc>
            </a:pPr>
            <a:r>
              <a:rPr lang="en-US" sz="16414">
                <a:solidFill>
                  <a:srgbClr val="000000"/>
                </a:solidFill>
                <a:latin typeface="Luckiest Guy"/>
                <a:ea typeface="Luckiest Guy"/>
                <a:cs typeface="Luckiest Guy"/>
                <a:sym typeface="Luckiest Guy"/>
              </a:rPr>
              <a:t>O</a:t>
            </a:r>
          </a:p>
        </p:txBody>
      </p:sp>
      <p:sp>
        <p:nvSpPr>
          <p:cNvPr id="29" name="TextBox 29"/>
          <p:cNvSpPr txBox="1"/>
          <p:nvPr/>
        </p:nvSpPr>
        <p:spPr>
          <a:xfrm>
            <a:off x="6162441" y="4711124"/>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R</a:t>
            </a:r>
          </a:p>
        </p:txBody>
      </p:sp>
      <p:sp>
        <p:nvSpPr>
          <p:cNvPr id="30" name="TextBox 30"/>
          <p:cNvSpPr txBox="1"/>
          <p:nvPr/>
        </p:nvSpPr>
        <p:spPr>
          <a:xfrm>
            <a:off x="7437853" y="4711124"/>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S</a:t>
            </a:r>
          </a:p>
        </p:txBody>
      </p:sp>
      <p:sp>
        <p:nvSpPr>
          <p:cNvPr id="31" name="TextBox 31"/>
          <p:cNvSpPr txBox="1"/>
          <p:nvPr/>
        </p:nvSpPr>
        <p:spPr>
          <a:xfrm>
            <a:off x="8648075" y="4711124"/>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T</a:t>
            </a:r>
          </a:p>
        </p:txBody>
      </p:sp>
      <p:sp>
        <p:nvSpPr>
          <p:cNvPr id="32" name="TextBox 32"/>
          <p:cNvSpPr txBox="1"/>
          <p:nvPr/>
        </p:nvSpPr>
        <p:spPr>
          <a:xfrm>
            <a:off x="4955169" y="1630792"/>
            <a:ext cx="2722868" cy="3833792"/>
          </a:xfrm>
          <a:prstGeom prst="rect">
            <a:avLst/>
          </a:prstGeom>
        </p:spPr>
        <p:txBody>
          <a:bodyPr lIns="0" tIns="0" rIns="0" bIns="0" rtlCol="0" anchor="t">
            <a:spAutoFit/>
          </a:bodyPr>
          <a:lstStyle/>
          <a:p>
            <a:pPr algn="ctr">
              <a:lnSpc>
                <a:spcPts val="31313"/>
              </a:lnSpc>
            </a:pPr>
            <a:r>
              <a:rPr lang="en-US" sz="22366">
                <a:solidFill>
                  <a:srgbClr val="000000"/>
                </a:solidFill>
                <a:latin typeface="Luckiest Guy"/>
                <a:ea typeface="Luckiest Guy"/>
                <a:cs typeface="Luckiest Guy"/>
                <a:sym typeface="Luckiest Guy"/>
              </a:rPr>
              <a:t>E</a:t>
            </a:r>
          </a:p>
        </p:txBody>
      </p:sp>
      <p:sp>
        <p:nvSpPr>
          <p:cNvPr id="33" name="TextBox 33"/>
          <p:cNvSpPr txBox="1"/>
          <p:nvPr/>
        </p:nvSpPr>
        <p:spPr>
          <a:xfrm>
            <a:off x="4876454" y="1659367"/>
            <a:ext cx="2557896" cy="3599483"/>
          </a:xfrm>
          <a:prstGeom prst="rect">
            <a:avLst/>
          </a:prstGeom>
        </p:spPr>
        <p:txBody>
          <a:bodyPr lIns="0" tIns="0" rIns="0" bIns="0" rtlCol="0" anchor="t">
            <a:spAutoFit/>
          </a:bodyPr>
          <a:lstStyle/>
          <a:p>
            <a:pPr algn="ctr">
              <a:lnSpc>
                <a:spcPts val="29415"/>
              </a:lnSpc>
            </a:pPr>
            <a:r>
              <a:rPr lang="en-US" sz="21011">
                <a:solidFill>
                  <a:srgbClr val="FFDE85"/>
                </a:solidFill>
                <a:latin typeface="Luckiest Guy"/>
                <a:ea typeface="Luckiest Guy"/>
                <a:cs typeface="Luckiest Guy"/>
                <a:sym typeface="Luckiest Guy"/>
              </a:rPr>
              <a:t>E</a:t>
            </a:r>
          </a:p>
        </p:txBody>
      </p:sp>
      <p:sp>
        <p:nvSpPr>
          <p:cNvPr id="34" name="TextBox 34"/>
          <p:cNvSpPr txBox="1"/>
          <p:nvPr/>
        </p:nvSpPr>
        <p:spPr>
          <a:xfrm>
            <a:off x="8707634" y="1630792"/>
            <a:ext cx="2722868" cy="3833792"/>
          </a:xfrm>
          <a:prstGeom prst="rect">
            <a:avLst/>
          </a:prstGeom>
        </p:spPr>
        <p:txBody>
          <a:bodyPr lIns="0" tIns="0" rIns="0" bIns="0" rtlCol="0" anchor="t">
            <a:spAutoFit/>
          </a:bodyPr>
          <a:lstStyle/>
          <a:p>
            <a:pPr algn="ctr">
              <a:lnSpc>
                <a:spcPts val="31313"/>
              </a:lnSpc>
            </a:pPr>
            <a:r>
              <a:rPr lang="en-US" sz="22366">
                <a:solidFill>
                  <a:srgbClr val="000000"/>
                </a:solidFill>
                <a:latin typeface="Luckiest Guy"/>
                <a:ea typeface="Luckiest Guy"/>
                <a:cs typeface="Luckiest Guy"/>
                <a:sym typeface="Luckiest Guy"/>
              </a:rPr>
              <a:t>E</a:t>
            </a:r>
          </a:p>
        </p:txBody>
      </p:sp>
      <p:sp>
        <p:nvSpPr>
          <p:cNvPr id="35" name="TextBox 35"/>
          <p:cNvSpPr txBox="1"/>
          <p:nvPr/>
        </p:nvSpPr>
        <p:spPr>
          <a:xfrm>
            <a:off x="8677909" y="1659367"/>
            <a:ext cx="2557896" cy="3599483"/>
          </a:xfrm>
          <a:prstGeom prst="rect">
            <a:avLst/>
          </a:prstGeom>
        </p:spPr>
        <p:txBody>
          <a:bodyPr lIns="0" tIns="0" rIns="0" bIns="0" rtlCol="0" anchor="t">
            <a:spAutoFit/>
          </a:bodyPr>
          <a:lstStyle/>
          <a:p>
            <a:pPr algn="ctr">
              <a:lnSpc>
                <a:spcPts val="29415"/>
              </a:lnSpc>
            </a:pPr>
            <a:r>
              <a:rPr lang="en-US" sz="21011">
                <a:solidFill>
                  <a:srgbClr val="D8C4FF"/>
                </a:solidFill>
                <a:latin typeface="Luckiest Guy"/>
                <a:ea typeface="Luckiest Guy"/>
                <a:cs typeface="Luckiest Guy"/>
                <a:sym typeface="Luckiest Guy"/>
              </a:rPr>
              <a:t>E</a:t>
            </a:r>
          </a:p>
        </p:txBody>
      </p:sp>
      <p:sp>
        <p:nvSpPr>
          <p:cNvPr id="36" name="TextBox 36"/>
          <p:cNvSpPr txBox="1"/>
          <p:nvPr/>
        </p:nvSpPr>
        <p:spPr>
          <a:xfrm>
            <a:off x="10688678" y="1630792"/>
            <a:ext cx="2722868" cy="3833792"/>
          </a:xfrm>
          <a:prstGeom prst="rect">
            <a:avLst/>
          </a:prstGeom>
        </p:spPr>
        <p:txBody>
          <a:bodyPr lIns="0" tIns="0" rIns="0" bIns="0" rtlCol="0" anchor="t">
            <a:spAutoFit/>
          </a:bodyPr>
          <a:lstStyle/>
          <a:p>
            <a:pPr algn="ctr">
              <a:lnSpc>
                <a:spcPts val="31313"/>
              </a:lnSpc>
            </a:pPr>
            <a:r>
              <a:rPr lang="en-US" sz="22366">
                <a:solidFill>
                  <a:srgbClr val="000000"/>
                </a:solidFill>
                <a:latin typeface="Luckiest Guy"/>
                <a:ea typeface="Luckiest Guy"/>
                <a:cs typeface="Luckiest Guy"/>
                <a:sym typeface="Luckiest Guy"/>
              </a:rPr>
              <a:t>N</a:t>
            </a:r>
          </a:p>
        </p:txBody>
      </p:sp>
      <p:sp>
        <p:nvSpPr>
          <p:cNvPr id="37" name="TextBox 37"/>
          <p:cNvSpPr txBox="1"/>
          <p:nvPr/>
        </p:nvSpPr>
        <p:spPr>
          <a:xfrm>
            <a:off x="10688678" y="1659367"/>
            <a:ext cx="2557896" cy="3599483"/>
          </a:xfrm>
          <a:prstGeom prst="rect">
            <a:avLst/>
          </a:prstGeom>
        </p:spPr>
        <p:txBody>
          <a:bodyPr lIns="0" tIns="0" rIns="0" bIns="0" rtlCol="0" anchor="t">
            <a:spAutoFit/>
          </a:bodyPr>
          <a:lstStyle/>
          <a:p>
            <a:pPr algn="ctr">
              <a:lnSpc>
                <a:spcPts val="29415"/>
              </a:lnSpc>
            </a:pPr>
            <a:r>
              <a:rPr lang="en-US" sz="21011">
                <a:solidFill>
                  <a:srgbClr val="ABE5D8"/>
                </a:solidFill>
                <a:latin typeface="Luckiest Guy"/>
                <a:ea typeface="Luckiest Guy"/>
                <a:cs typeface="Luckiest Guy"/>
                <a:sym typeface="Luckiest Guy"/>
              </a:rPr>
              <a:t>N</a:t>
            </a:r>
          </a:p>
        </p:txBody>
      </p:sp>
      <p:sp>
        <p:nvSpPr>
          <p:cNvPr id="38" name="TextBox 38"/>
          <p:cNvSpPr txBox="1"/>
          <p:nvPr/>
        </p:nvSpPr>
        <p:spPr>
          <a:xfrm>
            <a:off x="1894949" y="4669509"/>
            <a:ext cx="1880733" cy="2659755"/>
          </a:xfrm>
          <a:prstGeom prst="rect">
            <a:avLst/>
          </a:prstGeom>
        </p:spPr>
        <p:txBody>
          <a:bodyPr lIns="0" tIns="0" rIns="0" bIns="0" rtlCol="0" anchor="t">
            <a:spAutoFit/>
          </a:bodyPr>
          <a:lstStyle/>
          <a:p>
            <a:pPr algn="ctr">
              <a:lnSpc>
                <a:spcPts val="21628"/>
              </a:lnSpc>
            </a:pPr>
            <a:r>
              <a:rPr lang="en-US" sz="15448">
                <a:solidFill>
                  <a:srgbClr val="000000"/>
                </a:solidFill>
                <a:latin typeface="Luckiest Guy"/>
                <a:ea typeface="Luckiest Guy"/>
                <a:cs typeface="Luckiest Guy"/>
                <a:sym typeface="Luckiest Guy"/>
              </a:rPr>
              <a:t>V</a:t>
            </a:r>
          </a:p>
        </p:txBody>
      </p:sp>
      <p:sp>
        <p:nvSpPr>
          <p:cNvPr id="39" name="TextBox 39"/>
          <p:cNvSpPr txBox="1"/>
          <p:nvPr/>
        </p:nvSpPr>
        <p:spPr>
          <a:xfrm>
            <a:off x="1769041" y="4608813"/>
            <a:ext cx="1880733" cy="2659755"/>
          </a:xfrm>
          <a:prstGeom prst="rect">
            <a:avLst/>
          </a:prstGeom>
        </p:spPr>
        <p:txBody>
          <a:bodyPr lIns="0" tIns="0" rIns="0" bIns="0" rtlCol="0" anchor="t">
            <a:spAutoFit/>
          </a:bodyPr>
          <a:lstStyle/>
          <a:p>
            <a:pPr algn="ctr">
              <a:lnSpc>
                <a:spcPts val="21628"/>
              </a:lnSpc>
            </a:pPr>
            <a:r>
              <a:rPr lang="en-US" sz="15448">
                <a:solidFill>
                  <a:srgbClr val="B6E0FF"/>
                </a:solidFill>
                <a:latin typeface="Luckiest Guy"/>
                <a:ea typeface="Luckiest Guy"/>
                <a:cs typeface="Luckiest Guy"/>
                <a:sym typeface="Luckiest Guy"/>
              </a:rPr>
              <a:t>V</a:t>
            </a:r>
          </a:p>
        </p:txBody>
      </p:sp>
      <p:sp>
        <p:nvSpPr>
          <p:cNvPr id="40" name="TextBox 40"/>
          <p:cNvSpPr txBox="1"/>
          <p:nvPr/>
        </p:nvSpPr>
        <p:spPr>
          <a:xfrm>
            <a:off x="3113143" y="4513374"/>
            <a:ext cx="1998295" cy="2815890"/>
          </a:xfrm>
          <a:prstGeom prst="rect">
            <a:avLst/>
          </a:prstGeom>
        </p:spPr>
        <p:txBody>
          <a:bodyPr lIns="0" tIns="0" rIns="0" bIns="0" rtlCol="0" anchor="t">
            <a:spAutoFit/>
          </a:bodyPr>
          <a:lstStyle/>
          <a:p>
            <a:pPr algn="ctr">
              <a:lnSpc>
                <a:spcPts val="22980"/>
              </a:lnSpc>
            </a:pPr>
            <a:r>
              <a:rPr lang="en-US" sz="16414">
                <a:solidFill>
                  <a:srgbClr val="ABE5D8"/>
                </a:solidFill>
                <a:latin typeface="Luckiest Guy"/>
                <a:ea typeface="Luckiest Guy"/>
                <a:cs typeface="Luckiest Guy"/>
                <a:sym typeface="Luckiest Guy"/>
              </a:rPr>
              <a:t>O</a:t>
            </a:r>
          </a:p>
        </p:txBody>
      </p:sp>
      <p:sp>
        <p:nvSpPr>
          <p:cNvPr id="41" name="TextBox 41"/>
          <p:cNvSpPr txBox="1"/>
          <p:nvPr/>
        </p:nvSpPr>
        <p:spPr>
          <a:xfrm>
            <a:off x="4614708" y="4513374"/>
            <a:ext cx="1998295" cy="2815890"/>
          </a:xfrm>
          <a:prstGeom prst="rect">
            <a:avLst/>
          </a:prstGeom>
        </p:spPr>
        <p:txBody>
          <a:bodyPr lIns="0" tIns="0" rIns="0" bIns="0" rtlCol="0" anchor="t">
            <a:spAutoFit/>
          </a:bodyPr>
          <a:lstStyle/>
          <a:p>
            <a:pPr algn="ctr">
              <a:lnSpc>
                <a:spcPts val="22980"/>
              </a:lnSpc>
            </a:pPr>
            <a:r>
              <a:rPr lang="en-US" sz="16414">
                <a:solidFill>
                  <a:srgbClr val="D8C4FF"/>
                </a:solidFill>
                <a:latin typeface="Luckiest Guy"/>
                <a:ea typeface="Luckiest Guy"/>
                <a:cs typeface="Luckiest Guy"/>
                <a:sym typeface="Luckiest Guy"/>
              </a:rPr>
              <a:t>O</a:t>
            </a:r>
          </a:p>
        </p:txBody>
      </p:sp>
      <p:sp>
        <p:nvSpPr>
          <p:cNvPr id="42" name="TextBox 42"/>
          <p:cNvSpPr txBox="1"/>
          <p:nvPr/>
        </p:nvSpPr>
        <p:spPr>
          <a:xfrm>
            <a:off x="8579623" y="4627863"/>
            <a:ext cx="1892403" cy="2655258"/>
          </a:xfrm>
          <a:prstGeom prst="rect">
            <a:avLst/>
          </a:prstGeom>
        </p:spPr>
        <p:txBody>
          <a:bodyPr lIns="0" tIns="0" rIns="0" bIns="0" rtlCol="0" anchor="t">
            <a:spAutoFit/>
          </a:bodyPr>
          <a:lstStyle/>
          <a:p>
            <a:pPr algn="ctr">
              <a:lnSpc>
                <a:spcPts val="21762"/>
              </a:lnSpc>
            </a:pPr>
            <a:r>
              <a:rPr lang="en-US" sz="15544">
                <a:solidFill>
                  <a:srgbClr val="FCB1D4"/>
                </a:solidFill>
                <a:latin typeface="Luckiest Guy"/>
                <a:ea typeface="Luckiest Guy"/>
                <a:cs typeface="Luckiest Guy"/>
                <a:sym typeface="Luckiest Guy"/>
              </a:rPr>
              <a:t>T</a:t>
            </a:r>
          </a:p>
        </p:txBody>
      </p:sp>
      <p:sp>
        <p:nvSpPr>
          <p:cNvPr id="43" name="TextBox 43"/>
          <p:cNvSpPr txBox="1"/>
          <p:nvPr/>
        </p:nvSpPr>
        <p:spPr>
          <a:xfrm>
            <a:off x="6095845" y="4629763"/>
            <a:ext cx="1892403" cy="2655258"/>
          </a:xfrm>
          <a:prstGeom prst="rect">
            <a:avLst/>
          </a:prstGeom>
        </p:spPr>
        <p:txBody>
          <a:bodyPr lIns="0" tIns="0" rIns="0" bIns="0" rtlCol="0" anchor="t">
            <a:spAutoFit/>
          </a:bodyPr>
          <a:lstStyle/>
          <a:p>
            <a:pPr algn="ctr">
              <a:lnSpc>
                <a:spcPts val="21762"/>
              </a:lnSpc>
            </a:pPr>
            <a:r>
              <a:rPr lang="en-US" sz="15544">
                <a:solidFill>
                  <a:srgbClr val="FFDE85"/>
                </a:solidFill>
                <a:latin typeface="Luckiest Guy"/>
                <a:ea typeface="Luckiest Guy"/>
                <a:cs typeface="Luckiest Guy"/>
                <a:sym typeface="Luckiest Guy"/>
              </a:rPr>
              <a:t>R</a:t>
            </a:r>
          </a:p>
        </p:txBody>
      </p:sp>
      <p:sp>
        <p:nvSpPr>
          <p:cNvPr id="44" name="TextBox 44"/>
          <p:cNvSpPr txBox="1"/>
          <p:nvPr/>
        </p:nvSpPr>
        <p:spPr>
          <a:xfrm>
            <a:off x="7333168" y="4629763"/>
            <a:ext cx="1892403" cy="2655258"/>
          </a:xfrm>
          <a:prstGeom prst="rect">
            <a:avLst/>
          </a:prstGeom>
        </p:spPr>
        <p:txBody>
          <a:bodyPr lIns="0" tIns="0" rIns="0" bIns="0" rtlCol="0" anchor="t">
            <a:spAutoFit/>
          </a:bodyPr>
          <a:lstStyle/>
          <a:p>
            <a:pPr algn="ctr">
              <a:lnSpc>
                <a:spcPts val="21762"/>
              </a:lnSpc>
            </a:pPr>
            <a:r>
              <a:rPr lang="en-US" sz="15544">
                <a:solidFill>
                  <a:srgbClr val="B6E0FF"/>
                </a:solidFill>
                <a:latin typeface="Luckiest Guy"/>
                <a:ea typeface="Luckiest Guy"/>
                <a:cs typeface="Luckiest Guy"/>
                <a:sym typeface="Luckiest Guy"/>
              </a:rPr>
              <a:t>S</a:t>
            </a:r>
          </a:p>
        </p:txBody>
      </p:sp>
      <p:sp>
        <p:nvSpPr>
          <p:cNvPr id="45" name="TextBox 45"/>
          <p:cNvSpPr txBox="1"/>
          <p:nvPr/>
        </p:nvSpPr>
        <p:spPr>
          <a:xfrm>
            <a:off x="6885096" y="1630792"/>
            <a:ext cx="2722868" cy="3833792"/>
          </a:xfrm>
          <a:prstGeom prst="rect">
            <a:avLst/>
          </a:prstGeom>
        </p:spPr>
        <p:txBody>
          <a:bodyPr lIns="0" tIns="0" rIns="0" bIns="0" rtlCol="0" anchor="t">
            <a:spAutoFit/>
          </a:bodyPr>
          <a:lstStyle/>
          <a:p>
            <a:pPr algn="ctr">
              <a:lnSpc>
                <a:spcPts val="31313"/>
              </a:lnSpc>
            </a:pPr>
            <a:r>
              <a:rPr lang="en-US" sz="22366">
                <a:solidFill>
                  <a:srgbClr val="000000"/>
                </a:solidFill>
                <a:latin typeface="Luckiest Guy"/>
                <a:ea typeface="Luckiest Guy"/>
                <a:cs typeface="Luckiest Guy"/>
                <a:sym typeface="Luckiest Guy"/>
              </a:rPr>
              <a:t>V</a:t>
            </a:r>
          </a:p>
        </p:txBody>
      </p:sp>
      <p:sp>
        <p:nvSpPr>
          <p:cNvPr id="46" name="TextBox 46"/>
          <p:cNvSpPr txBox="1"/>
          <p:nvPr/>
        </p:nvSpPr>
        <p:spPr>
          <a:xfrm>
            <a:off x="6885096" y="1616855"/>
            <a:ext cx="2557896" cy="3599483"/>
          </a:xfrm>
          <a:prstGeom prst="rect">
            <a:avLst/>
          </a:prstGeom>
        </p:spPr>
        <p:txBody>
          <a:bodyPr lIns="0" tIns="0" rIns="0" bIns="0" rtlCol="0" anchor="t">
            <a:spAutoFit/>
          </a:bodyPr>
          <a:lstStyle/>
          <a:p>
            <a:pPr algn="ctr">
              <a:lnSpc>
                <a:spcPts val="29415"/>
              </a:lnSpc>
            </a:pPr>
            <a:r>
              <a:rPr lang="en-US" sz="21011">
                <a:solidFill>
                  <a:srgbClr val="FCB1D4"/>
                </a:solidFill>
                <a:latin typeface="Luckiest Guy"/>
                <a:ea typeface="Luckiest Guy"/>
                <a:cs typeface="Luckiest Guy"/>
                <a:sym typeface="Luckiest Guy"/>
              </a:rPr>
              <a:t>V</a:t>
            </a:r>
          </a:p>
        </p:txBody>
      </p:sp>
      <p:sp>
        <p:nvSpPr>
          <p:cNvPr id="47" name="TextBox 47"/>
          <p:cNvSpPr txBox="1"/>
          <p:nvPr/>
        </p:nvSpPr>
        <p:spPr>
          <a:xfrm>
            <a:off x="9865995" y="4711124"/>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E</a:t>
            </a:r>
          </a:p>
        </p:txBody>
      </p:sp>
      <p:sp>
        <p:nvSpPr>
          <p:cNvPr id="48" name="TextBox 48"/>
          <p:cNvSpPr txBox="1"/>
          <p:nvPr/>
        </p:nvSpPr>
        <p:spPr>
          <a:xfrm>
            <a:off x="9767953" y="4627863"/>
            <a:ext cx="1893927" cy="2657159"/>
          </a:xfrm>
          <a:prstGeom prst="rect">
            <a:avLst/>
          </a:prstGeom>
        </p:spPr>
        <p:txBody>
          <a:bodyPr lIns="0" tIns="0" rIns="0" bIns="0" rtlCol="0" anchor="t">
            <a:spAutoFit/>
          </a:bodyPr>
          <a:lstStyle/>
          <a:p>
            <a:pPr algn="ctr">
              <a:lnSpc>
                <a:spcPts val="21780"/>
              </a:lnSpc>
            </a:pPr>
            <a:r>
              <a:rPr lang="en-US" sz="15557">
                <a:solidFill>
                  <a:srgbClr val="ABE5D8"/>
                </a:solidFill>
                <a:latin typeface="Luckiest Guy"/>
                <a:ea typeface="Luckiest Guy"/>
                <a:cs typeface="Luckiest Guy"/>
                <a:sym typeface="Luckiest Guy"/>
              </a:rPr>
              <a:t>E</a:t>
            </a:r>
          </a:p>
        </p:txBody>
      </p:sp>
      <p:sp>
        <p:nvSpPr>
          <p:cNvPr id="49" name="TextBox 49"/>
          <p:cNvSpPr txBox="1"/>
          <p:nvPr/>
        </p:nvSpPr>
        <p:spPr>
          <a:xfrm>
            <a:off x="10987066" y="4847840"/>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L</a:t>
            </a:r>
          </a:p>
        </p:txBody>
      </p:sp>
      <p:sp>
        <p:nvSpPr>
          <p:cNvPr id="50" name="TextBox 50"/>
          <p:cNvSpPr txBox="1"/>
          <p:nvPr/>
        </p:nvSpPr>
        <p:spPr>
          <a:xfrm>
            <a:off x="10812197" y="4591663"/>
            <a:ext cx="2067272" cy="2911434"/>
          </a:xfrm>
          <a:prstGeom prst="rect">
            <a:avLst/>
          </a:prstGeom>
        </p:spPr>
        <p:txBody>
          <a:bodyPr lIns="0" tIns="0" rIns="0" bIns="0" rtlCol="0" anchor="t">
            <a:spAutoFit/>
          </a:bodyPr>
          <a:lstStyle/>
          <a:p>
            <a:pPr algn="ctr">
              <a:lnSpc>
                <a:spcPts val="23773"/>
              </a:lnSpc>
            </a:pPr>
            <a:r>
              <a:rPr lang="en-US" sz="16981">
                <a:solidFill>
                  <a:srgbClr val="D8C4FF"/>
                </a:solidFill>
                <a:latin typeface="Luckiest Guy"/>
                <a:ea typeface="Luckiest Guy"/>
                <a:cs typeface="Luckiest Guy"/>
                <a:sym typeface="Luckiest Guy"/>
              </a:rPr>
              <a:t>L</a:t>
            </a:r>
          </a:p>
        </p:txBody>
      </p:sp>
      <p:sp>
        <p:nvSpPr>
          <p:cNvPr id="51" name="TextBox 51"/>
          <p:cNvSpPr txBox="1"/>
          <p:nvPr/>
        </p:nvSpPr>
        <p:spPr>
          <a:xfrm>
            <a:off x="12108136" y="4863033"/>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L</a:t>
            </a:r>
          </a:p>
        </p:txBody>
      </p:sp>
      <p:sp>
        <p:nvSpPr>
          <p:cNvPr id="52" name="TextBox 52"/>
          <p:cNvSpPr txBox="1"/>
          <p:nvPr/>
        </p:nvSpPr>
        <p:spPr>
          <a:xfrm>
            <a:off x="11933267" y="4606857"/>
            <a:ext cx="2067272" cy="2911434"/>
          </a:xfrm>
          <a:prstGeom prst="rect">
            <a:avLst/>
          </a:prstGeom>
        </p:spPr>
        <p:txBody>
          <a:bodyPr lIns="0" tIns="0" rIns="0" bIns="0" rtlCol="0" anchor="t">
            <a:spAutoFit/>
          </a:bodyPr>
          <a:lstStyle/>
          <a:p>
            <a:pPr algn="ctr">
              <a:lnSpc>
                <a:spcPts val="23773"/>
              </a:lnSpc>
            </a:pPr>
            <a:r>
              <a:rPr lang="en-US" sz="16981">
                <a:solidFill>
                  <a:srgbClr val="FFDE85"/>
                </a:solidFill>
                <a:latin typeface="Luckiest Guy"/>
                <a:ea typeface="Luckiest Guy"/>
                <a:cs typeface="Luckiest Guy"/>
                <a:sym typeface="Luckiest Guy"/>
              </a:rPr>
              <a:t>L</a:t>
            </a:r>
          </a:p>
        </p:txBody>
      </p:sp>
      <p:sp>
        <p:nvSpPr>
          <p:cNvPr id="53" name="TextBox 53"/>
          <p:cNvSpPr txBox="1"/>
          <p:nvPr/>
        </p:nvSpPr>
        <p:spPr>
          <a:xfrm>
            <a:off x="13252288" y="4795625"/>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E</a:t>
            </a:r>
          </a:p>
        </p:txBody>
      </p:sp>
      <p:sp>
        <p:nvSpPr>
          <p:cNvPr id="54" name="TextBox 54"/>
          <p:cNvSpPr txBox="1"/>
          <p:nvPr/>
        </p:nvSpPr>
        <p:spPr>
          <a:xfrm>
            <a:off x="13154245" y="4712364"/>
            <a:ext cx="1893927" cy="2657159"/>
          </a:xfrm>
          <a:prstGeom prst="rect">
            <a:avLst/>
          </a:prstGeom>
        </p:spPr>
        <p:txBody>
          <a:bodyPr lIns="0" tIns="0" rIns="0" bIns="0" rtlCol="0" anchor="t">
            <a:spAutoFit/>
          </a:bodyPr>
          <a:lstStyle/>
          <a:p>
            <a:pPr algn="ctr">
              <a:lnSpc>
                <a:spcPts val="21780"/>
              </a:lnSpc>
            </a:pPr>
            <a:r>
              <a:rPr lang="en-US" sz="15557">
                <a:solidFill>
                  <a:srgbClr val="B6E0FF"/>
                </a:solidFill>
                <a:latin typeface="Luckiest Guy"/>
                <a:ea typeface="Luckiest Guy"/>
                <a:cs typeface="Luckiest Guy"/>
                <a:sym typeface="Luckiest Guy"/>
              </a:rPr>
              <a:t>E</a:t>
            </a:r>
          </a:p>
        </p:txBody>
      </p:sp>
      <p:sp>
        <p:nvSpPr>
          <p:cNvPr id="55" name="TextBox 55"/>
          <p:cNvSpPr txBox="1"/>
          <p:nvPr/>
        </p:nvSpPr>
        <p:spPr>
          <a:xfrm>
            <a:off x="14626555" y="4847840"/>
            <a:ext cx="1892403" cy="2655258"/>
          </a:xfrm>
          <a:prstGeom prst="rect">
            <a:avLst/>
          </a:prstGeom>
        </p:spPr>
        <p:txBody>
          <a:bodyPr lIns="0" tIns="0" rIns="0" bIns="0" rtlCol="0" anchor="t">
            <a:spAutoFit/>
          </a:bodyPr>
          <a:lstStyle/>
          <a:p>
            <a:pPr algn="ctr">
              <a:lnSpc>
                <a:spcPts val="21762"/>
              </a:lnSpc>
            </a:pPr>
            <a:r>
              <a:rPr lang="en-US" sz="15544">
                <a:solidFill>
                  <a:srgbClr val="000000"/>
                </a:solidFill>
                <a:latin typeface="Luckiest Guy"/>
                <a:ea typeface="Luckiest Guy"/>
                <a:cs typeface="Luckiest Guy"/>
                <a:sym typeface="Luckiest Guy"/>
              </a:rPr>
              <a:t>N</a:t>
            </a:r>
          </a:p>
        </p:txBody>
      </p:sp>
      <p:sp>
        <p:nvSpPr>
          <p:cNvPr id="56" name="TextBox 56"/>
          <p:cNvSpPr txBox="1"/>
          <p:nvPr/>
        </p:nvSpPr>
        <p:spPr>
          <a:xfrm>
            <a:off x="14519093" y="4737851"/>
            <a:ext cx="1893927" cy="2657159"/>
          </a:xfrm>
          <a:prstGeom prst="rect">
            <a:avLst/>
          </a:prstGeom>
        </p:spPr>
        <p:txBody>
          <a:bodyPr lIns="0" tIns="0" rIns="0" bIns="0" rtlCol="0" anchor="t">
            <a:spAutoFit/>
          </a:bodyPr>
          <a:lstStyle/>
          <a:p>
            <a:pPr algn="ctr">
              <a:lnSpc>
                <a:spcPts val="21780"/>
              </a:lnSpc>
            </a:pPr>
            <a:r>
              <a:rPr lang="en-US" sz="15557">
                <a:solidFill>
                  <a:srgbClr val="ABE5D8"/>
                </a:solidFill>
                <a:latin typeface="Luckiest Guy"/>
                <a:ea typeface="Luckiest Guy"/>
                <a:cs typeface="Luckiest Guy"/>
                <a:sym typeface="Luckiest Guy"/>
              </a:rPr>
              <a:t>N</a:t>
            </a:r>
          </a:p>
        </p:txBody>
      </p:sp>
      <p:grpSp>
        <p:nvGrpSpPr>
          <p:cNvPr id="57" name="Group 57"/>
          <p:cNvGrpSpPr/>
          <p:nvPr/>
        </p:nvGrpSpPr>
        <p:grpSpPr>
          <a:xfrm>
            <a:off x="17258782" y="9258300"/>
            <a:ext cx="956437" cy="956437"/>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B1D4"/>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B6E0FF">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Freeform 41"/>
          <p:cNvSpPr/>
          <p:nvPr/>
        </p:nvSpPr>
        <p:spPr>
          <a:xfrm>
            <a:off x="7761695" y="5576836"/>
            <a:ext cx="1132342" cy="930579"/>
          </a:xfrm>
          <a:custGeom>
            <a:avLst/>
            <a:gdLst/>
            <a:ahLst/>
            <a:cxnLst/>
            <a:rect l="l" t="t" r="r" b="b"/>
            <a:pathLst>
              <a:path w="1132342" h="930579">
                <a:moveTo>
                  <a:pt x="0" y="0"/>
                </a:moveTo>
                <a:lnTo>
                  <a:pt x="1132342" y="0"/>
                </a:lnTo>
                <a:lnTo>
                  <a:pt x="1132342" y="930579"/>
                </a:lnTo>
                <a:lnTo>
                  <a:pt x="0" y="930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2" name="Freeform 42"/>
          <p:cNvSpPr/>
          <p:nvPr/>
        </p:nvSpPr>
        <p:spPr>
          <a:xfrm>
            <a:off x="16097396" y="5492339"/>
            <a:ext cx="380654" cy="1015076"/>
          </a:xfrm>
          <a:custGeom>
            <a:avLst/>
            <a:gdLst/>
            <a:ahLst/>
            <a:cxnLst/>
            <a:rect l="l" t="t" r="r" b="b"/>
            <a:pathLst>
              <a:path w="380654" h="1015076">
                <a:moveTo>
                  <a:pt x="0" y="0"/>
                </a:moveTo>
                <a:lnTo>
                  <a:pt x="380653" y="0"/>
                </a:lnTo>
                <a:lnTo>
                  <a:pt x="380653" y="1015076"/>
                </a:lnTo>
                <a:lnTo>
                  <a:pt x="0" y="1015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43" name="TextBox 43"/>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samen</a:t>
            </a:r>
          </a:p>
        </p:txBody>
      </p:sp>
      <p:sp>
        <p:nvSpPr>
          <p:cNvPr id="44" name="Freeform 44"/>
          <p:cNvSpPr/>
          <p:nvPr/>
        </p:nvSpPr>
        <p:spPr>
          <a:xfrm>
            <a:off x="7560305" y="7746434"/>
            <a:ext cx="1202773" cy="783306"/>
          </a:xfrm>
          <a:custGeom>
            <a:avLst/>
            <a:gdLst/>
            <a:ahLst/>
            <a:cxnLst/>
            <a:rect l="l" t="t" r="r" b="b"/>
            <a:pathLst>
              <a:path w="1202773" h="783306">
                <a:moveTo>
                  <a:pt x="0" y="0"/>
                </a:moveTo>
                <a:lnTo>
                  <a:pt x="1202773" y="0"/>
                </a:lnTo>
                <a:lnTo>
                  <a:pt x="1202773" y="783306"/>
                </a:lnTo>
                <a:lnTo>
                  <a:pt x="0" y="7833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5" name="Freeform 45"/>
          <p:cNvSpPr/>
          <p:nvPr/>
        </p:nvSpPr>
        <p:spPr>
          <a:xfrm>
            <a:off x="15989278" y="7873266"/>
            <a:ext cx="797002" cy="788036"/>
          </a:xfrm>
          <a:custGeom>
            <a:avLst/>
            <a:gdLst/>
            <a:ahLst/>
            <a:cxnLst/>
            <a:rect l="l" t="t" r="r" b="b"/>
            <a:pathLst>
              <a:path w="797002" h="788036">
                <a:moveTo>
                  <a:pt x="0" y="0"/>
                </a:moveTo>
                <a:lnTo>
                  <a:pt x="797003" y="0"/>
                </a:lnTo>
                <a:lnTo>
                  <a:pt x="797003" y="788037"/>
                </a:lnTo>
                <a:lnTo>
                  <a:pt x="0" y="7880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6" name="TextBox 46"/>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getrouwd</a:t>
            </a:r>
          </a:p>
        </p:txBody>
      </p:sp>
      <p:sp>
        <p:nvSpPr>
          <p:cNvPr id="47" name="TextBox 47"/>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IK BEN...</a:t>
            </a:r>
          </a:p>
        </p:txBody>
      </p:sp>
      <p:sp>
        <p:nvSpPr>
          <p:cNvPr id="48" name="TextBox 48"/>
          <p:cNvSpPr txBox="1"/>
          <p:nvPr/>
        </p:nvSpPr>
        <p:spPr>
          <a:xfrm>
            <a:off x="1566559" y="1206052"/>
            <a:ext cx="15307281" cy="3145098"/>
          </a:xfrm>
          <a:prstGeom prst="rect">
            <a:avLst/>
          </a:prstGeom>
        </p:spPr>
        <p:txBody>
          <a:bodyPr lIns="0" tIns="0" rIns="0" bIns="0" rtlCol="0" anchor="t">
            <a:spAutoFit/>
          </a:bodyPr>
          <a:lstStyle/>
          <a:p>
            <a:pPr algn="ctr">
              <a:lnSpc>
                <a:spcPts val="25623"/>
              </a:lnSpc>
            </a:pPr>
            <a:r>
              <a:rPr lang="en-US" sz="18302">
                <a:solidFill>
                  <a:srgbClr val="FCB1D4"/>
                </a:solidFill>
                <a:latin typeface="Luckiest Guy"/>
                <a:ea typeface="Luckiest Guy"/>
                <a:cs typeface="Luckiest Guy"/>
                <a:sym typeface="Luckiest Guy"/>
              </a:rPr>
              <a:t>IK BEN...</a:t>
            </a:r>
          </a:p>
        </p:txBody>
      </p:sp>
      <p:sp>
        <p:nvSpPr>
          <p:cNvPr id="49" name="TextBox 49"/>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single</a:t>
            </a:r>
          </a:p>
        </p:txBody>
      </p:sp>
      <p:sp>
        <p:nvSpPr>
          <p:cNvPr id="50" name="TextBox 50"/>
          <p:cNvSpPr txBox="1"/>
          <p:nvPr/>
        </p:nvSpPr>
        <p:spPr>
          <a:xfrm>
            <a:off x="9824677" y="7035066"/>
            <a:ext cx="6661928" cy="1270335"/>
          </a:xfrm>
          <a:prstGeom prst="rect">
            <a:avLst/>
          </a:prstGeom>
        </p:spPr>
        <p:txBody>
          <a:bodyPr lIns="0" tIns="0" rIns="0" bIns="0" rtlCol="0" anchor="t">
            <a:spAutoFit/>
          </a:bodyPr>
          <a:lstStyle/>
          <a:p>
            <a:pPr algn="ctr">
              <a:lnSpc>
                <a:spcPts val="10340"/>
              </a:lnSpc>
            </a:pPr>
            <a:r>
              <a:rPr lang="en-US" sz="7386">
                <a:solidFill>
                  <a:srgbClr val="FFFFFF"/>
                </a:solidFill>
                <a:latin typeface="Marykate"/>
                <a:ea typeface="Marykate"/>
                <a:cs typeface="Marykate"/>
                <a:sym typeface="Marykate"/>
              </a:rPr>
              <a:t>een hondenmoeder</a:t>
            </a:r>
          </a:p>
        </p:txBody>
      </p:sp>
      <p:grpSp>
        <p:nvGrpSpPr>
          <p:cNvPr id="51" name="Group 51"/>
          <p:cNvGrpSpPr/>
          <p:nvPr/>
        </p:nvGrpSpPr>
        <p:grpSpPr>
          <a:xfrm>
            <a:off x="17258782" y="9258300"/>
            <a:ext cx="956437" cy="956437"/>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651" r="-651"/>
              </a:stretch>
            </a:blipFill>
          </p:spPr>
          <p:txBody>
            <a:bodyPr/>
            <a:lstStyle/>
            <a:p>
              <a:endParaRPr lang="nl-NL"/>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E0FF"/>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FCB1D4">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TextBox 41"/>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20-30 jaar</a:t>
            </a:r>
          </a:p>
        </p:txBody>
      </p:sp>
      <p:sp>
        <p:nvSpPr>
          <p:cNvPr id="42" name="TextBox 42"/>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31-40 jaar</a:t>
            </a:r>
          </a:p>
        </p:txBody>
      </p:sp>
      <p:sp>
        <p:nvSpPr>
          <p:cNvPr id="43" name="TextBox 43"/>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41-50 jaar</a:t>
            </a:r>
          </a:p>
        </p:txBody>
      </p:sp>
      <p:sp>
        <p:nvSpPr>
          <p:cNvPr id="44" name="TextBox 44"/>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IK BEN...</a:t>
            </a:r>
          </a:p>
        </p:txBody>
      </p:sp>
      <p:sp>
        <p:nvSpPr>
          <p:cNvPr id="45" name="TextBox 45"/>
          <p:cNvSpPr txBox="1"/>
          <p:nvPr/>
        </p:nvSpPr>
        <p:spPr>
          <a:xfrm>
            <a:off x="1566559" y="1206052"/>
            <a:ext cx="15307281" cy="3145098"/>
          </a:xfrm>
          <a:prstGeom prst="rect">
            <a:avLst/>
          </a:prstGeom>
        </p:spPr>
        <p:txBody>
          <a:bodyPr lIns="0" tIns="0" rIns="0" bIns="0" rtlCol="0" anchor="t">
            <a:spAutoFit/>
          </a:bodyPr>
          <a:lstStyle/>
          <a:p>
            <a:pPr algn="ctr">
              <a:lnSpc>
                <a:spcPts val="25623"/>
              </a:lnSpc>
            </a:pPr>
            <a:r>
              <a:rPr lang="en-US" sz="18302">
                <a:solidFill>
                  <a:srgbClr val="B6E0FF"/>
                </a:solidFill>
                <a:latin typeface="Luckiest Guy"/>
                <a:ea typeface="Luckiest Guy"/>
                <a:cs typeface="Luckiest Guy"/>
                <a:sym typeface="Luckiest Guy"/>
              </a:rPr>
              <a:t>IK BEN...</a:t>
            </a:r>
          </a:p>
        </p:txBody>
      </p:sp>
      <p:sp>
        <p:nvSpPr>
          <p:cNvPr id="46" name="TextBox 46"/>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51-60 jaar</a:t>
            </a:r>
          </a:p>
        </p:txBody>
      </p:sp>
      <p:grpSp>
        <p:nvGrpSpPr>
          <p:cNvPr id="47" name="Group 47"/>
          <p:cNvGrpSpPr/>
          <p:nvPr/>
        </p:nvGrpSpPr>
        <p:grpSpPr>
          <a:xfrm>
            <a:off x="17258782" y="9258300"/>
            <a:ext cx="956437" cy="95643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E5D8"/>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ABE5D8">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TextBox 41"/>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juli</a:t>
            </a:r>
          </a:p>
        </p:txBody>
      </p:sp>
      <p:sp>
        <p:nvSpPr>
          <p:cNvPr id="42" name="TextBox 42"/>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december</a:t>
            </a:r>
          </a:p>
        </p:txBody>
      </p:sp>
      <p:sp>
        <p:nvSpPr>
          <p:cNvPr id="43" name="TextBox 43"/>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februari</a:t>
            </a:r>
          </a:p>
        </p:txBody>
      </p:sp>
      <p:sp>
        <p:nvSpPr>
          <p:cNvPr id="44" name="TextBox 44"/>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juni</a:t>
            </a:r>
          </a:p>
        </p:txBody>
      </p:sp>
      <p:sp>
        <p:nvSpPr>
          <p:cNvPr id="45" name="TextBox 45"/>
          <p:cNvSpPr txBox="1"/>
          <p:nvPr/>
        </p:nvSpPr>
        <p:spPr>
          <a:xfrm>
            <a:off x="1642759" y="1339996"/>
            <a:ext cx="15307281" cy="2736851"/>
          </a:xfrm>
          <a:prstGeom prst="rect">
            <a:avLst/>
          </a:prstGeom>
        </p:spPr>
        <p:txBody>
          <a:bodyPr lIns="0" tIns="0" rIns="0" bIns="0" rtlCol="0" anchor="t">
            <a:spAutoFit/>
          </a:bodyPr>
          <a:lstStyle/>
          <a:p>
            <a:pPr algn="ctr">
              <a:lnSpc>
                <a:spcPts val="22399"/>
              </a:lnSpc>
            </a:pPr>
            <a:r>
              <a:rPr lang="en-US" sz="15999">
                <a:solidFill>
                  <a:srgbClr val="000000"/>
                </a:solidFill>
                <a:latin typeface="Luckiest Guy"/>
                <a:ea typeface="Luckiest Guy"/>
                <a:cs typeface="Luckiest Guy"/>
                <a:sym typeface="Luckiest Guy"/>
              </a:rPr>
              <a:t>IK BEN JARIG IN</a:t>
            </a:r>
          </a:p>
        </p:txBody>
      </p:sp>
      <p:sp>
        <p:nvSpPr>
          <p:cNvPr id="46" name="TextBox 46"/>
          <p:cNvSpPr txBox="1"/>
          <p:nvPr/>
        </p:nvSpPr>
        <p:spPr>
          <a:xfrm>
            <a:off x="1783801" y="1330543"/>
            <a:ext cx="15307281" cy="2746303"/>
          </a:xfrm>
          <a:prstGeom prst="rect">
            <a:avLst/>
          </a:prstGeom>
        </p:spPr>
        <p:txBody>
          <a:bodyPr lIns="0" tIns="0" rIns="0" bIns="0" rtlCol="0" anchor="t">
            <a:spAutoFit/>
          </a:bodyPr>
          <a:lstStyle/>
          <a:p>
            <a:pPr algn="ctr">
              <a:lnSpc>
                <a:spcPts val="22403"/>
              </a:lnSpc>
            </a:pPr>
            <a:r>
              <a:rPr lang="en-US" sz="16002">
                <a:solidFill>
                  <a:srgbClr val="FFDE85"/>
                </a:solidFill>
                <a:latin typeface="Luckiest Guy"/>
                <a:ea typeface="Luckiest Guy"/>
                <a:cs typeface="Luckiest Guy"/>
                <a:sym typeface="Luckiest Guy"/>
              </a:rPr>
              <a:t>IK BEN JARIG IN</a:t>
            </a:r>
          </a:p>
        </p:txBody>
      </p:sp>
      <p:grpSp>
        <p:nvGrpSpPr>
          <p:cNvPr id="47" name="Group 47"/>
          <p:cNvGrpSpPr/>
          <p:nvPr/>
        </p:nvGrpSpPr>
        <p:grpSpPr>
          <a:xfrm>
            <a:off x="17258782" y="9258300"/>
            <a:ext cx="956437" cy="95643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85"/>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FFDE85">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TextBox 41"/>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Fleringen</a:t>
            </a:r>
          </a:p>
        </p:txBody>
      </p:sp>
      <p:sp>
        <p:nvSpPr>
          <p:cNvPr id="42" name="TextBox 42"/>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Tubbergen</a:t>
            </a:r>
          </a:p>
        </p:txBody>
      </p:sp>
      <p:sp>
        <p:nvSpPr>
          <p:cNvPr id="43" name="TextBox 43"/>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Almelo</a:t>
            </a:r>
          </a:p>
        </p:txBody>
      </p:sp>
      <p:sp>
        <p:nvSpPr>
          <p:cNvPr id="44" name="TextBox 44"/>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Oldenzaal</a:t>
            </a:r>
          </a:p>
        </p:txBody>
      </p:sp>
      <p:sp>
        <p:nvSpPr>
          <p:cNvPr id="45" name="TextBox 45"/>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IK WOON IN...</a:t>
            </a:r>
          </a:p>
        </p:txBody>
      </p:sp>
      <p:sp>
        <p:nvSpPr>
          <p:cNvPr id="46" name="TextBox 46"/>
          <p:cNvSpPr txBox="1"/>
          <p:nvPr/>
        </p:nvSpPr>
        <p:spPr>
          <a:xfrm>
            <a:off x="1642759" y="1190990"/>
            <a:ext cx="15307281" cy="3145098"/>
          </a:xfrm>
          <a:prstGeom prst="rect">
            <a:avLst/>
          </a:prstGeom>
        </p:spPr>
        <p:txBody>
          <a:bodyPr lIns="0" tIns="0" rIns="0" bIns="0" rtlCol="0" anchor="t">
            <a:spAutoFit/>
          </a:bodyPr>
          <a:lstStyle/>
          <a:p>
            <a:pPr algn="ctr">
              <a:lnSpc>
                <a:spcPts val="25623"/>
              </a:lnSpc>
            </a:pPr>
            <a:r>
              <a:rPr lang="en-US" sz="18302">
                <a:solidFill>
                  <a:srgbClr val="ABE5D8"/>
                </a:solidFill>
                <a:latin typeface="Luckiest Guy"/>
                <a:ea typeface="Luckiest Guy"/>
                <a:cs typeface="Luckiest Guy"/>
                <a:sym typeface="Luckiest Guy"/>
              </a:rPr>
              <a:t>IK WOON IN...</a:t>
            </a:r>
          </a:p>
        </p:txBody>
      </p:sp>
      <p:grpSp>
        <p:nvGrpSpPr>
          <p:cNvPr id="47" name="Group 47"/>
          <p:cNvGrpSpPr/>
          <p:nvPr/>
        </p:nvGrpSpPr>
        <p:grpSpPr>
          <a:xfrm>
            <a:off x="17258782" y="9258300"/>
            <a:ext cx="956437" cy="95643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B1D4"/>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B6E0FF">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TextBox 41"/>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1 broertje</a:t>
            </a:r>
          </a:p>
        </p:txBody>
      </p:sp>
      <p:sp>
        <p:nvSpPr>
          <p:cNvPr id="42" name="TextBox 42"/>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2 broers</a:t>
            </a:r>
          </a:p>
        </p:txBody>
      </p:sp>
      <p:sp>
        <p:nvSpPr>
          <p:cNvPr id="43" name="TextBox 43"/>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1 zusje</a:t>
            </a:r>
          </a:p>
        </p:txBody>
      </p:sp>
      <p:sp>
        <p:nvSpPr>
          <p:cNvPr id="44" name="TextBox 44"/>
          <p:cNvSpPr txBox="1"/>
          <p:nvPr/>
        </p:nvSpPr>
        <p:spPr>
          <a:xfrm>
            <a:off x="9377008" y="685409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1 broertje en 1 zus</a:t>
            </a:r>
          </a:p>
        </p:txBody>
      </p:sp>
      <p:sp>
        <p:nvSpPr>
          <p:cNvPr id="45" name="TextBox 45"/>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IK HEB...</a:t>
            </a:r>
          </a:p>
        </p:txBody>
      </p:sp>
      <p:sp>
        <p:nvSpPr>
          <p:cNvPr id="46" name="TextBox 46"/>
          <p:cNvSpPr txBox="1"/>
          <p:nvPr/>
        </p:nvSpPr>
        <p:spPr>
          <a:xfrm>
            <a:off x="1506126" y="1190990"/>
            <a:ext cx="15307281" cy="3145098"/>
          </a:xfrm>
          <a:prstGeom prst="rect">
            <a:avLst/>
          </a:prstGeom>
        </p:spPr>
        <p:txBody>
          <a:bodyPr lIns="0" tIns="0" rIns="0" bIns="0" rtlCol="0" anchor="t">
            <a:spAutoFit/>
          </a:bodyPr>
          <a:lstStyle/>
          <a:p>
            <a:pPr algn="ctr">
              <a:lnSpc>
                <a:spcPts val="25623"/>
              </a:lnSpc>
            </a:pPr>
            <a:r>
              <a:rPr lang="en-US" sz="18302">
                <a:solidFill>
                  <a:srgbClr val="FCB1D4"/>
                </a:solidFill>
                <a:latin typeface="Luckiest Guy"/>
                <a:ea typeface="Luckiest Guy"/>
                <a:cs typeface="Luckiest Guy"/>
                <a:sym typeface="Luckiest Guy"/>
              </a:rPr>
              <a:t>IK HEB...</a:t>
            </a:r>
          </a:p>
        </p:txBody>
      </p:sp>
      <p:grpSp>
        <p:nvGrpSpPr>
          <p:cNvPr id="47" name="Group 47"/>
          <p:cNvGrpSpPr/>
          <p:nvPr/>
        </p:nvGrpSpPr>
        <p:grpSpPr>
          <a:xfrm>
            <a:off x="17258782" y="9258300"/>
            <a:ext cx="956437" cy="95643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51" r="-651"/>
              </a:stretch>
            </a:blipFill>
          </p:spPr>
          <p:txBody>
            <a:bodyPr/>
            <a:lstStyle/>
            <a:p>
              <a:endParaRPr lang="nl-NL"/>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E5D8"/>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ABE5D8">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Freeform 41"/>
          <p:cNvSpPr/>
          <p:nvPr/>
        </p:nvSpPr>
        <p:spPr>
          <a:xfrm>
            <a:off x="7685363" y="5383752"/>
            <a:ext cx="1208674" cy="1193291"/>
          </a:xfrm>
          <a:custGeom>
            <a:avLst/>
            <a:gdLst/>
            <a:ahLst/>
            <a:cxnLst/>
            <a:rect l="l" t="t" r="r" b="b"/>
            <a:pathLst>
              <a:path w="1208674" h="1193291">
                <a:moveTo>
                  <a:pt x="0" y="0"/>
                </a:moveTo>
                <a:lnTo>
                  <a:pt x="1208674" y="0"/>
                </a:lnTo>
                <a:lnTo>
                  <a:pt x="1208674" y="1193291"/>
                </a:lnTo>
                <a:lnTo>
                  <a:pt x="0" y="11932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2" name="Freeform 42"/>
          <p:cNvSpPr/>
          <p:nvPr/>
        </p:nvSpPr>
        <p:spPr>
          <a:xfrm>
            <a:off x="15524532" y="5383752"/>
            <a:ext cx="1117218" cy="1193291"/>
          </a:xfrm>
          <a:custGeom>
            <a:avLst/>
            <a:gdLst/>
            <a:ahLst/>
            <a:cxnLst/>
            <a:rect l="l" t="t" r="r" b="b"/>
            <a:pathLst>
              <a:path w="1117218" h="1193291">
                <a:moveTo>
                  <a:pt x="0" y="0"/>
                </a:moveTo>
                <a:lnTo>
                  <a:pt x="1117219" y="0"/>
                </a:lnTo>
                <a:lnTo>
                  <a:pt x="1117219" y="1193291"/>
                </a:lnTo>
                <a:lnTo>
                  <a:pt x="0" y="1193291"/>
                </a:lnTo>
                <a:lnTo>
                  <a:pt x="0" y="0"/>
                </a:lnTo>
                <a:close/>
              </a:path>
            </a:pathLst>
          </a:custGeom>
          <a:blipFill>
            <a:blip r:embed="rId6"/>
            <a:stretch>
              <a:fillRect/>
            </a:stretch>
          </a:blipFill>
        </p:spPr>
        <p:txBody>
          <a:bodyPr/>
          <a:lstStyle/>
          <a:p>
            <a:endParaRPr lang="nl-NL"/>
          </a:p>
        </p:txBody>
      </p:sp>
      <p:sp>
        <p:nvSpPr>
          <p:cNvPr id="43" name="Freeform 43"/>
          <p:cNvSpPr/>
          <p:nvPr/>
        </p:nvSpPr>
        <p:spPr>
          <a:xfrm>
            <a:off x="7728501" y="7451801"/>
            <a:ext cx="1122398" cy="1111174"/>
          </a:xfrm>
          <a:custGeom>
            <a:avLst/>
            <a:gdLst/>
            <a:ahLst/>
            <a:cxnLst/>
            <a:rect l="l" t="t" r="r" b="b"/>
            <a:pathLst>
              <a:path w="1122398" h="1111174">
                <a:moveTo>
                  <a:pt x="0" y="0"/>
                </a:moveTo>
                <a:lnTo>
                  <a:pt x="1122398" y="0"/>
                </a:lnTo>
                <a:lnTo>
                  <a:pt x="1122398" y="1111174"/>
                </a:lnTo>
                <a:lnTo>
                  <a:pt x="0" y="1111174"/>
                </a:lnTo>
                <a:lnTo>
                  <a:pt x="0" y="0"/>
                </a:lnTo>
                <a:close/>
              </a:path>
            </a:pathLst>
          </a:custGeom>
          <a:blipFill>
            <a:blip r:embed="rId7"/>
            <a:stretch>
              <a:fillRect/>
            </a:stretch>
          </a:blipFill>
        </p:spPr>
        <p:txBody>
          <a:bodyPr/>
          <a:lstStyle/>
          <a:p>
            <a:endParaRPr lang="nl-NL"/>
          </a:p>
        </p:txBody>
      </p:sp>
      <p:sp>
        <p:nvSpPr>
          <p:cNvPr id="44" name="Freeform 44"/>
          <p:cNvSpPr/>
          <p:nvPr/>
        </p:nvSpPr>
        <p:spPr>
          <a:xfrm>
            <a:off x="15799622" y="7317683"/>
            <a:ext cx="842128" cy="1245292"/>
          </a:xfrm>
          <a:custGeom>
            <a:avLst/>
            <a:gdLst/>
            <a:ahLst/>
            <a:cxnLst/>
            <a:rect l="l" t="t" r="r" b="b"/>
            <a:pathLst>
              <a:path w="842128" h="1245292">
                <a:moveTo>
                  <a:pt x="0" y="0"/>
                </a:moveTo>
                <a:lnTo>
                  <a:pt x="842129" y="0"/>
                </a:lnTo>
                <a:lnTo>
                  <a:pt x="842129" y="1245292"/>
                </a:lnTo>
                <a:lnTo>
                  <a:pt x="0" y="1245292"/>
                </a:lnTo>
                <a:lnTo>
                  <a:pt x="0" y="0"/>
                </a:lnTo>
                <a:close/>
              </a:path>
            </a:pathLst>
          </a:custGeom>
          <a:blipFill>
            <a:blip r:embed="rId8"/>
            <a:stretch>
              <a:fillRect/>
            </a:stretch>
          </a:blipFill>
        </p:spPr>
        <p:txBody>
          <a:bodyPr/>
          <a:lstStyle/>
          <a:p>
            <a:endParaRPr lang="nl-NL"/>
          </a:p>
        </p:txBody>
      </p:sp>
      <p:sp>
        <p:nvSpPr>
          <p:cNvPr id="45" name="TextBox 45"/>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pizza</a:t>
            </a:r>
          </a:p>
        </p:txBody>
      </p:sp>
      <p:sp>
        <p:nvSpPr>
          <p:cNvPr id="46" name="TextBox 46"/>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sushi</a:t>
            </a:r>
          </a:p>
        </p:txBody>
      </p:sp>
      <p:sp>
        <p:nvSpPr>
          <p:cNvPr id="47" name="TextBox 47"/>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pasta</a:t>
            </a:r>
          </a:p>
        </p:txBody>
      </p:sp>
      <p:sp>
        <p:nvSpPr>
          <p:cNvPr id="48" name="TextBox 48"/>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FAVO ETEN</a:t>
            </a:r>
          </a:p>
        </p:txBody>
      </p:sp>
      <p:sp>
        <p:nvSpPr>
          <p:cNvPr id="49" name="TextBox 49"/>
          <p:cNvSpPr txBox="1"/>
          <p:nvPr/>
        </p:nvSpPr>
        <p:spPr>
          <a:xfrm>
            <a:off x="1566559" y="1238615"/>
            <a:ext cx="15307281" cy="3145098"/>
          </a:xfrm>
          <a:prstGeom prst="rect">
            <a:avLst/>
          </a:prstGeom>
        </p:spPr>
        <p:txBody>
          <a:bodyPr lIns="0" tIns="0" rIns="0" bIns="0" rtlCol="0" anchor="t">
            <a:spAutoFit/>
          </a:bodyPr>
          <a:lstStyle/>
          <a:p>
            <a:pPr algn="ctr">
              <a:lnSpc>
                <a:spcPts val="25623"/>
              </a:lnSpc>
            </a:pPr>
            <a:r>
              <a:rPr lang="en-US" sz="18302">
                <a:solidFill>
                  <a:srgbClr val="FFDE85"/>
                </a:solidFill>
                <a:latin typeface="Luckiest Guy"/>
                <a:ea typeface="Luckiest Guy"/>
                <a:cs typeface="Luckiest Guy"/>
                <a:sym typeface="Luckiest Guy"/>
              </a:rPr>
              <a:t>FAVO ETEN</a:t>
            </a:r>
          </a:p>
        </p:txBody>
      </p:sp>
      <p:sp>
        <p:nvSpPr>
          <p:cNvPr id="50" name="TextBox 50"/>
          <p:cNvSpPr txBox="1"/>
          <p:nvPr/>
        </p:nvSpPr>
        <p:spPr>
          <a:xfrm>
            <a:off x="9437441" y="6802703"/>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patat</a:t>
            </a:r>
          </a:p>
        </p:txBody>
      </p:sp>
      <p:grpSp>
        <p:nvGrpSpPr>
          <p:cNvPr id="51" name="Group 51"/>
          <p:cNvGrpSpPr/>
          <p:nvPr/>
        </p:nvGrpSpPr>
        <p:grpSpPr>
          <a:xfrm>
            <a:off x="17258782" y="9258300"/>
            <a:ext cx="956437" cy="956437"/>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651" r="-651"/>
              </a:stretch>
            </a:blipFill>
          </p:spPr>
          <p:txBody>
            <a:bodyPr/>
            <a:lstStyle/>
            <a:p>
              <a:endParaRPr lang="nl-NL"/>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B1D4"/>
        </a:solidFill>
        <a:effectLst/>
      </p:bgPr>
    </p:bg>
    <p:spTree>
      <p:nvGrpSpPr>
        <p:cNvPr id="1" name=""/>
        <p:cNvGrpSpPr/>
        <p:nvPr/>
      </p:nvGrpSpPr>
      <p:grpSpPr>
        <a:xfrm>
          <a:off x="0" y="0"/>
          <a:ext cx="0" cy="0"/>
          <a:chOff x="0" y="0"/>
          <a:chExt cx="0" cy="0"/>
        </a:xfrm>
      </p:grpSpPr>
      <p:grpSp>
        <p:nvGrpSpPr>
          <p:cNvPr id="2" name="Group 2"/>
          <p:cNvGrpSpPr/>
          <p:nvPr/>
        </p:nvGrpSpPr>
        <p:grpSpPr>
          <a:xfrm>
            <a:off x="285060" y="294612"/>
            <a:ext cx="17717880" cy="9697775"/>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txBody>
            <a:bodyPr/>
            <a:lstStyle/>
            <a:p>
              <a:endParaRPr lang="nl-NL"/>
            </a:p>
          </p:txBody>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txBody>
            <a:bodyPr/>
            <a:lstStyle/>
            <a:p>
              <a:endParaRPr lang="nl-NL"/>
            </a:p>
          </p:txBody>
        </p:sp>
      </p:grpSp>
      <p:sp>
        <p:nvSpPr>
          <p:cNvPr id="5" name="Freeform 5"/>
          <p:cNvSpPr/>
          <p:nvPr/>
        </p:nvSpPr>
        <p:spPr>
          <a:xfrm rot="-10800000">
            <a:off x="6863690"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rot="-10800000">
            <a:off x="3601569"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7" name="Freeform 7"/>
          <p:cNvSpPr/>
          <p:nvPr/>
        </p:nvSpPr>
        <p:spPr>
          <a:xfrm rot="-10800000">
            <a:off x="6855387" y="307889"/>
            <a:ext cx="3251409" cy="315789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asvg="http://schemas.microsoft.com/office/drawing/2016/SVG/main" r:embed="rId3"/>
                </a:ext>
              </a:extLst>
            </a:blip>
            <a:stretch>
              <a:fillRect l="-329" b="-3300"/>
            </a:stretch>
          </a:blipFill>
        </p:spPr>
        <p:txBody>
          <a:bodyPr/>
          <a:lstStyle/>
          <a:p>
            <a:endParaRPr lang="nl-NL"/>
          </a:p>
        </p:txBody>
      </p:sp>
      <p:sp>
        <p:nvSpPr>
          <p:cNvPr id="8" name="Freeform 8"/>
          <p:cNvSpPr/>
          <p:nvPr/>
        </p:nvSpPr>
        <p:spPr>
          <a:xfrm rot="-10800000">
            <a:off x="3593266" y="354227"/>
            <a:ext cx="3262121" cy="3111553"/>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asvg="http://schemas.microsoft.com/office/drawing/2016/SVG/main" r:embed="rId3"/>
                </a:ext>
              </a:extLst>
            </a:blip>
            <a:stretch>
              <a:fillRect b="-4839"/>
            </a:stretch>
          </a:blipFill>
        </p:spPr>
        <p:txBody>
          <a:bodyPr/>
          <a:lstStyle/>
          <a:p>
            <a:endParaRPr lang="nl-NL"/>
          </a:p>
        </p:txBody>
      </p:sp>
      <p:sp>
        <p:nvSpPr>
          <p:cNvPr id="9" name="Freeform 9"/>
          <p:cNvSpPr/>
          <p:nvPr/>
        </p:nvSpPr>
        <p:spPr>
          <a:xfrm rot="-10800000">
            <a:off x="331144" y="323335"/>
            <a:ext cx="3262121" cy="3142445"/>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asvg="http://schemas.microsoft.com/office/drawing/2016/SVG/main" r:embed="rId3"/>
                </a:ext>
              </a:extLst>
            </a:blip>
            <a:stretch>
              <a:fillRect b="-3808"/>
            </a:stretch>
          </a:blipFill>
        </p:spPr>
        <p:txBody>
          <a:bodyPr/>
          <a:lstStyle/>
          <a:p>
            <a:endParaRPr lang="nl-NL"/>
          </a:p>
        </p:txBody>
      </p:sp>
      <p:sp>
        <p:nvSpPr>
          <p:cNvPr id="10" name="Freeform 10"/>
          <p:cNvSpPr/>
          <p:nvPr/>
        </p:nvSpPr>
        <p:spPr>
          <a:xfrm rot="-10800000">
            <a:off x="16650054" y="3463414"/>
            <a:ext cx="1323157" cy="3262121"/>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l="-146540"/>
            </a:stretch>
          </a:blipFill>
        </p:spPr>
        <p:txBody>
          <a:bodyPr/>
          <a:lstStyle/>
          <a:p>
            <a:endParaRPr lang="nl-NL"/>
          </a:p>
        </p:txBody>
      </p:sp>
      <p:sp>
        <p:nvSpPr>
          <p:cNvPr id="11" name="Freeform 11"/>
          <p:cNvSpPr/>
          <p:nvPr/>
        </p:nvSpPr>
        <p:spPr>
          <a:xfrm rot="-10800000">
            <a:off x="10125811" y="3463414"/>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rot="-10800000">
            <a:off x="16641751" y="323335"/>
            <a:ext cx="1311585" cy="3140079"/>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l="-148715" b="-3886"/>
            </a:stretch>
          </a:blipFill>
        </p:spPr>
        <p:txBody>
          <a:bodyPr/>
          <a:lstStyle/>
          <a:p>
            <a:endParaRPr lang="nl-NL"/>
          </a:p>
        </p:txBody>
      </p:sp>
      <p:sp>
        <p:nvSpPr>
          <p:cNvPr id="13" name="Freeform 13"/>
          <p:cNvSpPr/>
          <p:nvPr/>
        </p:nvSpPr>
        <p:spPr>
          <a:xfrm rot="-10800000">
            <a:off x="13379629" y="323335"/>
            <a:ext cx="3262121" cy="3140079"/>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asvg="http://schemas.microsoft.com/office/drawing/2016/SVG/main" r:embed="rId3"/>
                </a:ext>
              </a:extLst>
            </a:blip>
            <a:stretch>
              <a:fillRect b="-3886"/>
            </a:stretch>
          </a:blipFill>
        </p:spPr>
        <p:txBody>
          <a:bodyPr/>
          <a:lstStyle/>
          <a:p>
            <a:endParaRPr lang="nl-NL"/>
          </a:p>
        </p:txBody>
      </p:sp>
      <p:sp>
        <p:nvSpPr>
          <p:cNvPr id="14" name="Freeform 14"/>
          <p:cNvSpPr/>
          <p:nvPr/>
        </p:nvSpPr>
        <p:spPr>
          <a:xfrm rot="-10800000">
            <a:off x="10117508" y="354227"/>
            <a:ext cx="3262121" cy="3109187"/>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asvg="http://schemas.microsoft.com/office/drawing/2016/SVG/main" r:embed="rId3"/>
                </a:ext>
              </a:extLst>
            </a:blip>
            <a:stretch>
              <a:fillRect b="-4918"/>
            </a:stretch>
          </a:blipFill>
        </p:spPr>
        <p:txBody>
          <a:bodyPr/>
          <a:lstStyle/>
          <a:p>
            <a:endParaRPr lang="nl-NL"/>
          </a:p>
        </p:txBody>
      </p:sp>
      <p:sp>
        <p:nvSpPr>
          <p:cNvPr id="15" name="Freeform 15"/>
          <p:cNvSpPr/>
          <p:nvPr/>
        </p:nvSpPr>
        <p:spPr>
          <a:xfrm rot="-10800000">
            <a:off x="339448" y="3465780"/>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6" name="Freeform 16"/>
          <p:cNvSpPr/>
          <p:nvPr/>
        </p:nvSpPr>
        <p:spPr>
          <a:xfrm rot="-10800000">
            <a:off x="13387933" y="3463414"/>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rot="-10800000">
            <a:off x="6855387"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8" name="Freeform 18"/>
          <p:cNvSpPr/>
          <p:nvPr/>
        </p:nvSpPr>
        <p:spPr>
          <a:xfrm rot="-10800000">
            <a:off x="3593266" y="6730266"/>
            <a:ext cx="3262121" cy="3262121"/>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9" name="Freeform 19"/>
          <p:cNvSpPr/>
          <p:nvPr/>
        </p:nvSpPr>
        <p:spPr>
          <a:xfrm rot="-10800000">
            <a:off x="16641751" y="6727901"/>
            <a:ext cx="1316014" cy="3262121"/>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l="-147878"/>
            </a:stretch>
          </a:blipFill>
        </p:spPr>
        <p:txBody>
          <a:bodyPr/>
          <a:lstStyle/>
          <a:p>
            <a:endParaRPr lang="nl-NL"/>
          </a:p>
        </p:txBody>
      </p:sp>
      <p:sp>
        <p:nvSpPr>
          <p:cNvPr id="20" name="Freeform 20"/>
          <p:cNvSpPr/>
          <p:nvPr/>
        </p:nvSpPr>
        <p:spPr>
          <a:xfrm rot="-10800000">
            <a:off x="10117508" y="6727901"/>
            <a:ext cx="3262121" cy="3262121"/>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1" name="Freeform 21"/>
          <p:cNvSpPr/>
          <p:nvPr/>
        </p:nvSpPr>
        <p:spPr>
          <a:xfrm rot="-10800000">
            <a:off x="331144" y="6730266"/>
            <a:ext cx="3262121" cy="3262121"/>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2" name="Freeform 22"/>
          <p:cNvSpPr/>
          <p:nvPr/>
        </p:nvSpPr>
        <p:spPr>
          <a:xfrm rot="-10800000">
            <a:off x="13379629" y="6727901"/>
            <a:ext cx="3262121" cy="3262121"/>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3" name="Group 23"/>
          <p:cNvGrpSpPr/>
          <p:nvPr/>
        </p:nvGrpSpPr>
        <p:grpSpPr>
          <a:xfrm>
            <a:off x="1028700" y="1028700"/>
            <a:ext cx="16230082" cy="822960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txBody>
            <a:bodyPr/>
            <a:lstStyle/>
            <a:p>
              <a:endParaRPr lang="nl-NL"/>
            </a:p>
          </p:txBody>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txBody>
            <a:bodyPr/>
            <a:lstStyle/>
            <a:p>
              <a:endParaRPr lang="nl-NL"/>
            </a:p>
          </p:txBody>
        </p:sp>
      </p:grpSp>
      <p:grpSp>
        <p:nvGrpSpPr>
          <p:cNvPr id="26" name="Group 26"/>
          <p:cNvGrpSpPr/>
          <p:nvPr/>
        </p:nvGrpSpPr>
        <p:grpSpPr>
          <a:xfrm>
            <a:off x="1028700" y="1028700"/>
            <a:ext cx="16230082" cy="3128947"/>
            <a:chOff x="0" y="0"/>
            <a:chExt cx="47097642" cy="9079807"/>
          </a:xfrm>
        </p:grpSpPr>
        <p:sp>
          <p:nvSpPr>
            <p:cNvPr id="27" name="Freeform 27"/>
            <p:cNvSpPr/>
            <p:nvPr/>
          </p:nvSpPr>
          <p:spPr>
            <a:xfrm>
              <a:off x="72390" y="72390"/>
              <a:ext cx="46952861" cy="8935028"/>
            </a:xfrm>
            <a:custGeom>
              <a:avLst/>
              <a:gdLst/>
              <a:ahLst/>
              <a:cxnLst/>
              <a:rect l="l" t="t" r="r" b="b"/>
              <a:pathLst>
                <a:path w="46952861" h="8935028">
                  <a:moveTo>
                    <a:pt x="0" y="0"/>
                  </a:moveTo>
                  <a:lnTo>
                    <a:pt x="46952861" y="0"/>
                  </a:lnTo>
                  <a:lnTo>
                    <a:pt x="46952861" y="8935028"/>
                  </a:lnTo>
                  <a:lnTo>
                    <a:pt x="0" y="8935028"/>
                  </a:lnTo>
                  <a:lnTo>
                    <a:pt x="0" y="0"/>
                  </a:lnTo>
                  <a:close/>
                </a:path>
              </a:pathLst>
            </a:custGeom>
            <a:solidFill>
              <a:srgbClr val="B6E0FF">
                <a:alpha val="65882"/>
              </a:srgbClr>
            </a:solidFill>
          </p:spPr>
          <p:txBody>
            <a:bodyPr/>
            <a:lstStyle/>
            <a:p>
              <a:endParaRPr lang="nl-NL"/>
            </a:p>
          </p:txBody>
        </p:sp>
        <p:sp>
          <p:nvSpPr>
            <p:cNvPr id="28" name="Freeform 28"/>
            <p:cNvSpPr/>
            <p:nvPr/>
          </p:nvSpPr>
          <p:spPr>
            <a:xfrm>
              <a:off x="0" y="0"/>
              <a:ext cx="47097643" cy="9079807"/>
            </a:xfrm>
            <a:custGeom>
              <a:avLst/>
              <a:gdLst/>
              <a:ahLst/>
              <a:cxnLst/>
              <a:rect l="l" t="t" r="r" b="b"/>
              <a:pathLst>
                <a:path w="47097643" h="9079807">
                  <a:moveTo>
                    <a:pt x="46952861" y="8935027"/>
                  </a:moveTo>
                  <a:lnTo>
                    <a:pt x="47097643" y="8935027"/>
                  </a:lnTo>
                  <a:lnTo>
                    <a:pt x="47097643" y="9079807"/>
                  </a:lnTo>
                  <a:lnTo>
                    <a:pt x="46952861" y="9079807"/>
                  </a:lnTo>
                  <a:lnTo>
                    <a:pt x="46952861" y="8935027"/>
                  </a:lnTo>
                  <a:close/>
                  <a:moveTo>
                    <a:pt x="0" y="144780"/>
                  </a:moveTo>
                  <a:lnTo>
                    <a:pt x="144780" y="144780"/>
                  </a:lnTo>
                  <a:lnTo>
                    <a:pt x="144780" y="8935027"/>
                  </a:lnTo>
                  <a:lnTo>
                    <a:pt x="0" y="8935027"/>
                  </a:lnTo>
                  <a:lnTo>
                    <a:pt x="0" y="144780"/>
                  </a:lnTo>
                  <a:close/>
                  <a:moveTo>
                    <a:pt x="0" y="8935027"/>
                  </a:moveTo>
                  <a:lnTo>
                    <a:pt x="144780" y="8935027"/>
                  </a:lnTo>
                  <a:lnTo>
                    <a:pt x="144780" y="9079807"/>
                  </a:lnTo>
                  <a:lnTo>
                    <a:pt x="0" y="9079807"/>
                  </a:lnTo>
                  <a:lnTo>
                    <a:pt x="0" y="8935027"/>
                  </a:lnTo>
                  <a:close/>
                  <a:moveTo>
                    <a:pt x="46952861" y="144780"/>
                  </a:moveTo>
                  <a:lnTo>
                    <a:pt x="47097643" y="144780"/>
                  </a:lnTo>
                  <a:lnTo>
                    <a:pt x="47097643" y="8935027"/>
                  </a:lnTo>
                  <a:lnTo>
                    <a:pt x="46952861" y="8935027"/>
                  </a:lnTo>
                  <a:lnTo>
                    <a:pt x="46952861" y="144780"/>
                  </a:lnTo>
                  <a:close/>
                  <a:moveTo>
                    <a:pt x="144780" y="8935027"/>
                  </a:moveTo>
                  <a:lnTo>
                    <a:pt x="46952861" y="8935027"/>
                  </a:lnTo>
                  <a:lnTo>
                    <a:pt x="46952861" y="9079807"/>
                  </a:lnTo>
                  <a:lnTo>
                    <a:pt x="144780" y="9079807"/>
                  </a:lnTo>
                  <a:lnTo>
                    <a:pt x="144780" y="893502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alpha val="65882"/>
              </a:srgbClr>
            </a:solidFill>
          </p:spPr>
          <p:txBody>
            <a:bodyPr/>
            <a:lstStyle/>
            <a:p>
              <a:endParaRPr lang="nl-NL"/>
            </a:p>
          </p:txBody>
        </p:sp>
      </p:grpSp>
      <p:grpSp>
        <p:nvGrpSpPr>
          <p:cNvPr id="29" name="Group 29"/>
          <p:cNvGrpSpPr/>
          <p:nvPr/>
        </p:nvGrpSpPr>
        <p:grpSpPr>
          <a:xfrm>
            <a:off x="1457638" y="6402072"/>
            <a:ext cx="7686103" cy="2375210"/>
            <a:chOff x="0" y="0"/>
            <a:chExt cx="22304098" cy="6892558"/>
          </a:xfrm>
        </p:grpSpPr>
        <p:sp>
          <p:nvSpPr>
            <p:cNvPr id="30" name="Freeform 30"/>
            <p:cNvSpPr/>
            <p:nvPr/>
          </p:nvSpPr>
          <p:spPr>
            <a:xfrm>
              <a:off x="72390" y="72390"/>
              <a:ext cx="22159318" cy="6747778"/>
            </a:xfrm>
            <a:custGeom>
              <a:avLst/>
              <a:gdLst/>
              <a:ahLst/>
              <a:cxnLst/>
              <a:rect l="l" t="t" r="r" b="b"/>
              <a:pathLst>
                <a:path w="22159318" h="6747778">
                  <a:moveTo>
                    <a:pt x="0" y="0"/>
                  </a:moveTo>
                  <a:lnTo>
                    <a:pt x="22159318" y="0"/>
                  </a:lnTo>
                  <a:lnTo>
                    <a:pt x="22159318" y="6747778"/>
                  </a:lnTo>
                  <a:lnTo>
                    <a:pt x="0" y="6747778"/>
                  </a:lnTo>
                  <a:lnTo>
                    <a:pt x="0" y="0"/>
                  </a:lnTo>
                  <a:close/>
                </a:path>
              </a:pathLst>
            </a:custGeom>
            <a:solidFill>
              <a:srgbClr val="ABE5D8"/>
            </a:solidFill>
          </p:spPr>
          <p:txBody>
            <a:bodyPr/>
            <a:lstStyle/>
            <a:p>
              <a:endParaRPr lang="nl-NL"/>
            </a:p>
          </p:txBody>
        </p:sp>
        <p:sp>
          <p:nvSpPr>
            <p:cNvPr id="31" name="Freeform 31"/>
            <p:cNvSpPr/>
            <p:nvPr/>
          </p:nvSpPr>
          <p:spPr>
            <a:xfrm>
              <a:off x="0" y="0"/>
              <a:ext cx="22304097" cy="6892558"/>
            </a:xfrm>
            <a:custGeom>
              <a:avLst/>
              <a:gdLst/>
              <a:ahLst/>
              <a:cxnLst/>
              <a:rect l="l" t="t" r="r" b="b"/>
              <a:pathLst>
                <a:path w="22304097" h="6892558">
                  <a:moveTo>
                    <a:pt x="22159317" y="6747778"/>
                  </a:moveTo>
                  <a:lnTo>
                    <a:pt x="22304097" y="6747778"/>
                  </a:lnTo>
                  <a:lnTo>
                    <a:pt x="22304097" y="6892558"/>
                  </a:lnTo>
                  <a:lnTo>
                    <a:pt x="22159317" y="6892558"/>
                  </a:lnTo>
                  <a:lnTo>
                    <a:pt x="22159317" y="6747778"/>
                  </a:lnTo>
                  <a:close/>
                  <a:moveTo>
                    <a:pt x="0" y="144780"/>
                  </a:moveTo>
                  <a:lnTo>
                    <a:pt x="144780" y="144780"/>
                  </a:lnTo>
                  <a:lnTo>
                    <a:pt x="144780" y="6747778"/>
                  </a:lnTo>
                  <a:lnTo>
                    <a:pt x="0" y="6747778"/>
                  </a:lnTo>
                  <a:lnTo>
                    <a:pt x="0" y="144780"/>
                  </a:lnTo>
                  <a:close/>
                  <a:moveTo>
                    <a:pt x="0" y="6747778"/>
                  </a:moveTo>
                  <a:lnTo>
                    <a:pt x="144780" y="6747778"/>
                  </a:lnTo>
                  <a:lnTo>
                    <a:pt x="144780" y="6892558"/>
                  </a:lnTo>
                  <a:lnTo>
                    <a:pt x="0" y="6892558"/>
                  </a:lnTo>
                  <a:lnTo>
                    <a:pt x="0" y="6747778"/>
                  </a:lnTo>
                  <a:close/>
                  <a:moveTo>
                    <a:pt x="22159317" y="144780"/>
                  </a:moveTo>
                  <a:lnTo>
                    <a:pt x="22304097" y="144780"/>
                  </a:lnTo>
                  <a:lnTo>
                    <a:pt x="22304097" y="6747778"/>
                  </a:lnTo>
                  <a:lnTo>
                    <a:pt x="22159317" y="6747778"/>
                  </a:lnTo>
                  <a:lnTo>
                    <a:pt x="22159317" y="144780"/>
                  </a:lnTo>
                  <a:close/>
                  <a:moveTo>
                    <a:pt x="144780" y="6747778"/>
                  </a:moveTo>
                  <a:lnTo>
                    <a:pt x="22159317" y="6747778"/>
                  </a:lnTo>
                  <a:lnTo>
                    <a:pt x="22159317" y="6892558"/>
                  </a:lnTo>
                  <a:lnTo>
                    <a:pt x="144780" y="6892558"/>
                  </a:lnTo>
                  <a:lnTo>
                    <a:pt x="144780" y="6747778"/>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2" name="Group 32"/>
          <p:cNvGrpSpPr/>
          <p:nvPr/>
        </p:nvGrpSpPr>
        <p:grpSpPr>
          <a:xfrm>
            <a:off x="1457638" y="4640888"/>
            <a:ext cx="7686103" cy="2084647"/>
            <a:chOff x="0" y="0"/>
            <a:chExt cx="22304098" cy="6049383"/>
          </a:xfrm>
        </p:grpSpPr>
        <p:sp>
          <p:nvSpPr>
            <p:cNvPr id="33" name="Freeform 33"/>
            <p:cNvSpPr/>
            <p:nvPr/>
          </p:nvSpPr>
          <p:spPr>
            <a:xfrm>
              <a:off x="72390" y="72390"/>
              <a:ext cx="22159318" cy="5904603"/>
            </a:xfrm>
            <a:custGeom>
              <a:avLst/>
              <a:gdLst/>
              <a:ahLst/>
              <a:cxnLst/>
              <a:rect l="l" t="t" r="r" b="b"/>
              <a:pathLst>
                <a:path w="22159318" h="5904603">
                  <a:moveTo>
                    <a:pt x="0" y="0"/>
                  </a:moveTo>
                  <a:lnTo>
                    <a:pt x="22159318" y="0"/>
                  </a:lnTo>
                  <a:lnTo>
                    <a:pt x="22159318" y="5904603"/>
                  </a:lnTo>
                  <a:lnTo>
                    <a:pt x="0" y="5904603"/>
                  </a:lnTo>
                  <a:lnTo>
                    <a:pt x="0" y="0"/>
                  </a:lnTo>
                  <a:close/>
                </a:path>
              </a:pathLst>
            </a:custGeom>
            <a:solidFill>
              <a:srgbClr val="FCB1D4"/>
            </a:solidFill>
          </p:spPr>
          <p:txBody>
            <a:bodyPr/>
            <a:lstStyle/>
            <a:p>
              <a:endParaRPr lang="nl-NL"/>
            </a:p>
          </p:txBody>
        </p:sp>
        <p:sp>
          <p:nvSpPr>
            <p:cNvPr id="34" name="Freeform 34"/>
            <p:cNvSpPr/>
            <p:nvPr/>
          </p:nvSpPr>
          <p:spPr>
            <a:xfrm>
              <a:off x="0" y="0"/>
              <a:ext cx="22304097" cy="6049383"/>
            </a:xfrm>
            <a:custGeom>
              <a:avLst/>
              <a:gdLst/>
              <a:ahLst/>
              <a:cxnLst/>
              <a:rect l="l" t="t" r="r" b="b"/>
              <a:pathLst>
                <a:path w="22304097" h="6049383">
                  <a:moveTo>
                    <a:pt x="22159317" y="5904603"/>
                  </a:moveTo>
                  <a:lnTo>
                    <a:pt x="22304097" y="5904603"/>
                  </a:lnTo>
                  <a:lnTo>
                    <a:pt x="22304097" y="6049383"/>
                  </a:lnTo>
                  <a:lnTo>
                    <a:pt x="22159317" y="6049383"/>
                  </a:lnTo>
                  <a:lnTo>
                    <a:pt x="22159317" y="5904603"/>
                  </a:lnTo>
                  <a:close/>
                  <a:moveTo>
                    <a:pt x="0" y="144780"/>
                  </a:moveTo>
                  <a:lnTo>
                    <a:pt x="144780" y="144780"/>
                  </a:lnTo>
                  <a:lnTo>
                    <a:pt x="144780" y="5904603"/>
                  </a:lnTo>
                  <a:lnTo>
                    <a:pt x="0" y="5904603"/>
                  </a:lnTo>
                  <a:lnTo>
                    <a:pt x="0" y="144780"/>
                  </a:lnTo>
                  <a:close/>
                  <a:moveTo>
                    <a:pt x="0" y="5904603"/>
                  </a:moveTo>
                  <a:lnTo>
                    <a:pt x="144780" y="5904603"/>
                  </a:lnTo>
                  <a:lnTo>
                    <a:pt x="144780" y="6049383"/>
                  </a:lnTo>
                  <a:lnTo>
                    <a:pt x="0" y="6049383"/>
                  </a:lnTo>
                  <a:lnTo>
                    <a:pt x="0" y="5904603"/>
                  </a:lnTo>
                  <a:close/>
                  <a:moveTo>
                    <a:pt x="22159317" y="144780"/>
                  </a:moveTo>
                  <a:lnTo>
                    <a:pt x="22304097" y="144780"/>
                  </a:lnTo>
                  <a:lnTo>
                    <a:pt x="22304097" y="5904603"/>
                  </a:lnTo>
                  <a:lnTo>
                    <a:pt x="22159317" y="5904603"/>
                  </a:lnTo>
                  <a:lnTo>
                    <a:pt x="22159317" y="144780"/>
                  </a:lnTo>
                  <a:close/>
                  <a:moveTo>
                    <a:pt x="144780" y="5904603"/>
                  </a:moveTo>
                  <a:lnTo>
                    <a:pt x="22159317" y="5904603"/>
                  </a:lnTo>
                  <a:lnTo>
                    <a:pt x="22159317" y="6049383"/>
                  </a:lnTo>
                  <a:lnTo>
                    <a:pt x="144780" y="6049383"/>
                  </a:lnTo>
                  <a:lnTo>
                    <a:pt x="144780" y="5904603"/>
                  </a:lnTo>
                  <a:close/>
                  <a:moveTo>
                    <a:pt x="22159317" y="0"/>
                  </a:moveTo>
                  <a:lnTo>
                    <a:pt x="22304097" y="0"/>
                  </a:lnTo>
                  <a:lnTo>
                    <a:pt x="22304097" y="144780"/>
                  </a:lnTo>
                  <a:lnTo>
                    <a:pt x="22159317" y="144780"/>
                  </a:lnTo>
                  <a:lnTo>
                    <a:pt x="22159317" y="0"/>
                  </a:lnTo>
                  <a:close/>
                  <a:moveTo>
                    <a:pt x="0" y="0"/>
                  </a:moveTo>
                  <a:lnTo>
                    <a:pt x="144780" y="0"/>
                  </a:lnTo>
                  <a:lnTo>
                    <a:pt x="144780" y="144780"/>
                  </a:lnTo>
                  <a:lnTo>
                    <a:pt x="0" y="144780"/>
                  </a:lnTo>
                  <a:lnTo>
                    <a:pt x="0" y="0"/>
                  </a:lnTo>
                  <a:close/>
                  <a:moveTo>
                    <a:pt x="144780" y="0"/>
                  </a:moveTo>
                  <a:lnTo>
                    <a:pt x="22159317" y="0"/>
                  </a:lnTo>
                  <a:lnTo>
                    <a:pt x="22159317" y="144780"/>
                  </a:lnTo>
                  <a:lnTo>
                    <a:pt x="144780" y="144780"/>
                  </a:lnTo>
                  <a:lnTo>
                    <a:pt x="144780" y="0"/>
                  </a:lnTo>
                  <a:close/>
                </a:path>
              </a:pathLst>
            </a:custGeom>
            <a:solidFill>
              <a:srgbClr val="000000"/>
            </a:solidFill>
          </p:spPr>
          <p:txBody>
            <a:bodyPr/>
            <a:lstStyle/>
            <a:p>
              <a:endParaRPr lang="nl-NL"/>
            </a:p>
          </p:txBody>
        </p:sp>
      </p:grpSp>
      <p:grpSp>
        <p:nvGrpSpPr>
          <p:cNvPr id="35" name="Group 35"/>
          <p:cNvGrpSpPr/>
          <p:nvPr/>
        </p:nvGrpSpPr>
        <p:grpSpPr>
          <a:xfrm>
            <a:off x="9017146" y="6577043"/>
            <a:ext cx="7856694" cy="2200238"/>
            <a:chOff x="0" y="0"/>
            <a:chExt cx="22799132" cy="6384813"/>
          </a:xfrm>
        </p:grpSpPr>
        <p:sp>
          <p:nvSpPr>
            <p:cNvPr id="36" name="Freeform 36"/>
            <p:cNvSpPr/>
            <p:nvPr/>
          </p:nvSpPr>
          <p:spPr>
            <a:xfrm>
              <a:off x="72390" y="72390"/>
              <a:ext cx="22654351" cy="6240033"/>
            </a:xfrm>
            <a:custGeom>
              <a:avLst/>
              <a:gdLst/>
              <a:ahLst/>
              <a:cxnLst/>
              <a:rect l="l" t="t" r="r" b="b"/>
              <a:pathLst>
                <a:path w="22654351" h="6240033">
                  <a:moveTo>
                    <a:pt x="0" y="0"/>
                  </a:moveTo>
                  <a:lnTo>
                    <a:pt x="22654351" y="0"/>
                  </a:lnTo>
                  <a:lnTo>
                    <a:pt x="22654351" y="6240033"/>
                  </a:lnTo>
                  <a:lnTo>
                    <a:pt x="0" y="6240033"/>
                  </a:lnTo>
                  <a:lnTo>
                    <a:pt x="0" y="0"/>
                  </a:lnTo>
                  <a:close/>
                </a:path>
              </a:pathLst>
            </a:custGeom>
            <a:solidFill>
              <a:srgbClr val="FFDE85"/>
            </a:solidFill>
          </p:spPr>
          <p:txBody>
            <a:bodyPr/>
            <a:lstStyle/>
            <a:p>
              <a:endParaRPr lang="nl-NL"/>
            </a:p>
          </p:txBody>
        </p:sp>
        <p:sp>
          <p:nvSpPr>
            <p:cNvPr id="37" name="Freeform 37"/>
            <p:cNvSpPr/>
            <p:nvPr/>
          </p:nvSpPr>
          <p:spPr>
            <a:xfrm>
              <a:off x="0" y="0"/>
              <a:ext cx="22799132" cy="6384813"/>
            </a:xfrm>
            <a:custGeom>
              <a:avLst/>
              <a:gdLst/>
              <a:ahLst/>
              <a:cxnLst/>
              <a:rect l="l" t="t" r="r" b="b"/>
              <a:pathLst>
                <a:path w="22799132" h="6384813">
                  <a:moveTo>
                    <a:pt x="22654352" y="6240033"/>
                  </a:moveTo>
                  <a:lnTo>
                    <a:pt x="22799132" y="6240033"/>
                  </a:lnTo>
                  <a:lnTo>
                    <a:pt x="22799132" y="6384813"/>
                  </a:lnTo>
                  <a:lnTo>
                    <a:pt x="22654352" y="6384813"/>
                  </a:lnTo>
                  <a:lnTo>
                    <a:pt x="22654352" y="6240033"/>
                  </a:lnTo>
                  <a:close/>
                  <a:moveTo>
                    <a:pt x="0" y="144780"/>
                  </a:moveTo>
                  <a:lnTo>
                    <a:pt x="144780" y="144780"/>
                  </a:lnTo>
                  <a:lnTo>
                    <a:pt x="144780" y="6240033"/>
                  </a:lnTo>
                  <a:lnTo>
                    <a:pt x="0" y="6240033"/>
                  </a:lnTo>
                  <a:lnTo>
                    <a:pt x="0" y="144780"/>
                  </a:lnTo>
                  <a:close/>
                  <a:moveTo>
                    <a:pt x="0" y="6240033"/>
                  </a:moveTo>
                  <a:lnTo>
                    <a:pt x="144780" y="6240033"/>
                  </a:lnTo>
                  <a:lnTo>
                    <a:pt x="144780" y="6384813"/>
                  </a:lnTo>
                  <a:lnTo>
                    <a:pt x="0" y="6384813"/>
                  </a:lnTo>
                  <a:lnTo>
                    <a:pt x="0" y="6240033"/>
                  </a:lnTo>
                  <a:close/>
                  <a:moveTo>
                    <a:pt x="22654352" y="144780"/>
                  </a:moveTo>
                  <a:lnTo>
                    <a:pt x="22799132" y="144780"/>
                  </a:lnTo>
                  <a:lnTo>
                    <a:pt x="22799132" y="6240033"/>
                  </a:lnTo>
                  <a:lnTo>
                    <a:pt x="22654352" y="6240033"/>
                  </a:lnTo>
                  <a:lnTo>
                    <a:pt x="22654352" y="144780"/>
                  </a:lnTo>
                  <a:close/>
                  <a:moveTo>
                    <a:pt x="144780" y="6240033"/>
                  </a:moveTo>
                  <a:lnTo>
                    <a:pt x="22654352" y="6240033"/>
                  </a:lnTo>
                  <a:lnTo>
                    <a:pt x="22654352" y="6384813"/>
                  </a:lnTo>
                  <a:lnTo>
                    <a:pt x="144780" y="6384813"/>
                  </a:lnTo>
                  <a:lnTo>
                    <a:pt x="144780" y="62400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grpSp>
        <p:nvGrpSpPr>
          <p:cNvPr id="38" name="Group 38"/>
          <p:cNvGrpSpPr/>
          <p:nvPr/>
        </p:nvGrpSpPr>
        <p:grpSpPr>
          <a:xfrm>
            <a:off x="9017146" y="4641887"/>
            <a:ext cx="7856694" cy="2088380"/>
            <a:chOff x="0" y="0"/>
            <a:chExt cx="22799132" cy="6060213"/>
          </a:xfrm>
        </p:grpSpPr>
        <p:sp>
          <p:nvSpPr>
            <p:cNvPr id="39" name="Freeform 39"/>
            <p:cNvSpPr/>
            <p:nvPr/>
          </p:nvSpPr>
          <p:spPr>
            <a:xfrm>
              <a:off x="72390" y="72390"/>
              <a:ext cx="22654351" cy="5915433"/>
            </a:xfrm>
            <a:custGeom>
              <a:avLst/>
              <a:gdLst/>
              <a:ahLst/>
              <a:cxnLst/>
              <a:rect l="l" t="t" r="r" b="b"/>
              <a:pathLst>
                <a:path w="22654351" h="5915433">
                  <a:moveTo>
                    <a:pt x="0" y="0"/>
                  </a:moveTo>
                  <a:lnTo>
                    <a:pt x="22654351" y="0"/>
                  </a:lnTo>
                  <a:lnTo>
                    <a:pt x="22654351" y="5915433"/>
                  </a:lnTo>
                  <a:lnTo>
                    <a:pt x="0" y="5915433"/>
                  </a:lnTo>
                  <a:lnTo>
                    <a:pt x="0" y="0"/>
                  </a:lnTo>
                  <a:close/>
                </a:path>
              </a:pathLst>
            </a:custGeom>
            <a:solidFill>
              <a:srgbClr val="B6E0FF"/>
            </a:solidFill>
          </p:spPr>
          <p:txBody>
            <a:bodyPr/>
            <a:lstStyle/>
            <a:p>
              <a:endParaRPr lang="nl-NL"/>
            </a:p>
          </p:txBody>
        </p:sp>
        <p:sp>
          <p:nvSpPr>
            <p:cNvPr id="40" name="Freeform 40"/>
            <p:cNvSpPr/>
            <p:nvPr/>
          </p:nvSpPr>
          <p:spPr>
            <a:xfrm>
              <a:off x="0" y="0"/>
              <a:ext cx="22799132" cy="6060213"/>
            </a:xfrm>
            <a:custGeom>
              <a:avLst/>
              <a:gdLst/>
              <a:ahLst/>
              <a:cxnLst/>
              <a:rect l="l" t="t" r="r" b="b"/>
              <a:pathLst>
                <a:path w="22799132" h="6060213">
                  <a:moveTo>
                    <a:pt x="22654352" y="5915433"/>
                  </a:moveTo>
                  <a:lnTo>
                    <a:pt x="22799132" y="5915433"/>
                  </a:lnTo>
                  <a:lnTo>
                    <a:pt x="22799132" y="6060213"/>
                  </a:lnTo>
                  <a:lnTo>
                    <a:pt x="22654352" y="6060213"/>
                  </a:lnTo>
                  <a:lnTo>
                    <a:pt x="22654352" y="5915433"/>
                  </a:lnTo>
                  <a:close/>
                  <a:moveTo>
                    <a:pt x="0" y="144780"/>
                  </a:moveTo>
                  <a:lnTo>
                    <a:pt x="144780" y="144780"/>
                  </a:lnTo>
                  <a:lnTo>
                    <a:pt x="144780" y="5915433"/>
                  </a:lnTo>
                  <a:lnTo>
                    <a:pt x="0" y="5915433"/>
                  </a:lnTo>
                  <a:lnTo>
                    <a:pt x="0" y="144780"/>
                  </a:lnTo>
                  <a:close/>
                  <a:moveTo>
                    <a:pt x="0" y="5915433"/>
                  </a:moveTo>
                  <a:lnTo>
                    <a:pt x="144780" y="5915433"/>
                  </a:lnTo>
                  <a:lnTo>
                    <a:pt x="144780" y="6060213"/>
                  </a:lnTo>
                  <a:lnTo>
                    <a:pt x="0" y="6060213"/>
                  </a:lnTo>
                  <a:lnTo>
                    <a:pt x="0" y="5915433"/>
                  </a:lnTo>
                  <a:close/>
                  <a:moveTo>
                    <a:pt x="22654352" y="144780"/>
                  </a:moveTo>
                  <a:lnTo>
                    <a:pt x="22799132" y="144780"/>
                  </a:lnTo>
                  <a:lnTo>
                    <a:pt x="22799132" y="5915433"/>
                  </a:lnTo>
                  <a:lnTo>
                    <a:pt x="22654352" y="5915433"/>
                  </a:lnTo>
                  <a:lnTo>
                    <a:pt x="22654352" y="144780"/>
                  </a:lnTo>
                  <a:close/>
                  <a:moveTo>
                    <a:pt x="144780" y="5915433"/>
                  </a:moveTo>
                  <a:lnTo>
                    <a:pt x="22654352" y="5915433"/>
                  </a:lnTo>
                  <a:lnTo>
                    <a:pt x="22654352" y="6060213"/>
                  </a:lnTo>
                  <a:lnTo>
                    <a:pt x="144780" y="6060213"/>
                  </a:lnTo>
                  <a:lnTo>
                    <a:pt x="144780" y="5915433"/>
                  </a:lnTo>
                  <a:close/>
                  <a:moveTo>
                    <a:pt x="22654352" y="0"/>
                  </a:moveTo>
                  <a:lnTo>
                    <a:pt x="22799132" y="0"/>
                  </a:lnTo>
                  <a:lnTo>
                    <a:pt x="22799132" y="144780"/>
                  </a:lnTo>
                  <a:lnTo>
                    <a:pt x="22654352" y="144780"/>
                  </a:lnTo>
                  <a:lnTo>
                    <a:pt x="22654352" y="0"/>
                  </a:lnTo>
                  <a:close/>
                  <a:moveTo>
                    <a:pt x="0" y="0"/>
                  </a:moveTo>
                  <a:lnTo>
                    <a:pt x="144780" y="0"/>
                  </a:lnTo>
                  <a:lnTo>
                    <a:pt x="144780" y="144780"/>
                  </a:lnTo>
                  <a:lnTo>
                    <a:pt x="0" y="144780"/>
                  </a:lnTo>
                  <a:lnTo>
                    <a:pt x="0" y="0"/>
                  </a:lnTo>
                  <a:close/>
                  <a:moveTo>
                    <a:pt x="144780" y="0"/>
                  </a:moveTo>
                  <a:lnTo>
                    <a:pt x="22654352" y="0"/>
                  </a:lnTo>
                  <a:lnTo>
                    <a:pt x="22654352" y="144780"/>
                  </a:lnTo>
                  <a:lnTo>
                    <a:pt x="144780" y="144780"/>
                  </a:lnTo>
                  <a:lnTo>
                    <a:pt x="144780" y="0"/>
                  </a:lnTo>
                  <a:close/>
                </a:path>
              </a:pathLst>
            </a:custGeom>
            <a:solidFill>
              <a:srgbClr val="000000"/>
            </a:solidFill>
          </p:spPr>
          <p:txBody>
            <a:bodyPr/>
            <a:lstStyle/>
            <a:p>
              <a:endParaRPr lang="nl-NL"/>
            </a:p>
          </p:txBody>
        </p:sp>
      </p:grpSp>
      <p:sp>
        <p:nvSpPr>
          <p:cNvPr id="41" name="TextBox 41"/>
          <p:cNvSpPr txBox="1"/>
          <p:nvPr/>
        </p:nvSpPr>
        <p:spPr>
          <a:xfrm>
            <a:off x="1457638"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blauw</a:t>
            </a:r>
          </a:p>
        </p:txBody>
      </p:sp>
      <p:sp>
        <p:nvSpPr>
          <p:cNvPr id="42" name="Freeform 42"/>
          <p:cNvSpPr/>
          <p:nvPr/>
        </p:nvSpPr>
        <p:spPr>
          <a:xfrm>
            <a:off x="7769685" y="4712233"/>
            <a:ext cx="1074724" cy="1339220"/>
          </a:xfrm>
          <a:custGeom>
            <a:avLst/>
            <a:gdLst/>
            <a:ahLst/>
            <a:cxnLst/>
            <a:rect l="l" t="t" r="r" b="b"/>
            <a:pathLst>
              <a:path w="1074724" h="1339220">
                <a:moveTo>
                  <a:pt x="0" y="0"/>
                </a:moveTo>
                <a:lnTo>
                  <a:pt x="1074724" y="0"/>
                </a:lnTo>
                <a:lnTo>
                  <a:pt x="1074724" y="1339220"/>
                </a:lnTo>
                <a:lnTo>
                  <a:pt x="0" y="1339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3" name="TextBox 43"/>
          <p:cNvSpPr txBox="1"/>
          <p:nvPr/>
        </p:nvSpPr>
        <p:spPr>
          <a:xfrm>
            <a:off x="9437441" y="470237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rood</a:t>
            </a:r>
          </a:p>
        </p:txBody>
      </p:sp>
      <p:sp>
        <p:nvSpPr>
          <p:cNvPr id="44" name="TextBox 44"/>
          <p:cNvSpPr txBox="1"/>
          <p:nvPr/>
        </p:nvSpPr>
        <p:spPr>
          <a:xfrm>
            <a:off x="1506126" y="6766001"/>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paars</a:t>
            </a:r>
          </a:p>
        </p:txBody>
      </p:sp>
      <p:sp>
        <p:nvSpPr>
          <p:cNvPr id="45" name="Freeform 45"/>
          <p:cNvSpPr/>
          <p:nvPr/>
        </p:nvSpPr>
        <p:spPr>
          <a:xfrm>
            <a:off x="15567027" y="4697735"/>
            <a:ext cx="1074724" cy="1339220"/>
          </a:xfrm>
          <a:custGeom>
            <a:avLst/>
            <a:gdLst/>
            <a:ahLst/>
            <a:cxnLst/>
            <a:rect l="l" t="t" r="r" b="b"/>
            <a:pathLst>
              <a:path w="1074724" h="1339220">
                <a:moveTo>
                  <a:pt x="0" y="0"/>
                </a:moveTo>
                <a:lnTo>
                  <a:pt x="1074724" y="0"/>
                </a:lnTo>
                <a:lnTo>
                  <a:pt x="1074724" y="1339220"/>
                </a:lnTo>
                <a:lnTo>
                  <a:pt x="0" y="13392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46" name="Freeform 46"/>
          <p:cNvSpPr/>
          <p:nvPr/>
        </p:nvSpPr>
        <p:spPr>
          <a:xfrm>
            <a:off x="7769685" y="6730266"/>
            <a:ext cx="1074724" cy="1339220"/>
          </a:xfrm>
          <a:custGeom>
            <a:avLst/>
            <a:gdLst/>
            <a:ahLst/>
            <a:cxnLst/>
            <a:rect l="l" t="t" r="r" b="b"/>
            <a:pathLst>
              <a:path w="1074724" h="1339220">
                <a:moveTo>
                  <a:pt x="0" y="0"/>
                </a:moveTo>
                <a:lnTo>
                  <a:pt x="1074724" y="0"/>
                </a:lnTo>
                <a:lnTo>
                  <a:pt x="1074724" y="1339220"/>
                </a:lnTo>
                <a:lnTo>
                  <a:pt x="0" y="13392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7" name="TextBox 47"/>
          <p:cNvSpPr txBox="1"/>
          <p:nvPr/>
        </p:nvSpPr>
        <p:spPr>
          <a:xfrm>
            <a:off x="9437441" y="6768366"/>
            <a:ext cx="7436399" cy="1567945"/>
          </a:xfrm>
          <a:prstGeom prst="rect">
            <a:avLst/>
          </a:prstGeom>
        </p:spPr>
        <p:txBody>
          <a:bodyPr lIns="0" tIns="0" rIns="0" bIns="0" rtlCol="0" anchor="t">
            <a:spAutoFit/>
          </a:bodyPr>
          <a:lstStyle/>
          <a:p>
            <a:pPr algn="ctr">
              <a:lnSpc>
                <a:spcPts val="12802"/>
              </a:lnSpc>
            </a:pPr>
            <a:r>
              <a:rPr lang="en-US" sz="9144">
                <a:solidFill>
                  <a:srgbClr val="FFFFFF"/>
                </a:solidFill>
                <a:latin typeface="Marykate"/>
                <a:ea typeface="Marykate"/>
                <a:cs typeface="Marykate"/>
                <a:sym typeface="Marykate"/>
              </a:rPr>
              <a:t>goud</a:t>
            </a:r>
          </a:p>
        </p:txBody>
      </p:sp>
      <p:sp>
        <p:nvSpPr>
          <p:cNvPr id="48" name="Freeform 48"/>
          <p:cNvSpPr/>
          <p:nvPr/>
        </p:nvSpPr>
        <p:spPr>
          <a:xfrm>
            <a:off x="15340800" y="6949341"/>
            <a:ext cx="1435398" cy="1166261"/>
          </a:xfrm>
          <a:custGeom>
            <a:avLst/>
            <a:gdLst/>
            <a:ahLst/>
            <a:cxnLst/>
            <a:rect l="l" t="t" r="r" b="b"/>
            <a:pathLst>
              <a:path w="1435398" h="1166261">
                <a:moveTo>
                  <a:pt x="0" y="0"/>
                </a:moveTo>
                <a:lnTo>
                  <a:pt x="1435398" y="0"/>
                </a:lnTo>
                <a:lnTo>
                  <a:pt x="1435398" y="1166261"/>
                </a:lnTo>
                <a:lnTo>
                  <a:pt x="0" y="11662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9" name="TextBox 49"/>
          <p:cNvSpPr txBox="1"/>
          <p:nvPr/>
        </p:nvSpPr>
        <p:spPr>
          <a:xfrm>
            <a:off x="1642759" y="1282846"/>
            <a:ext cx="15307281" cy="3140560"/>
          </a:xfrm>
          <a:prstGeom prst="rect">
            <a:avLst/>
          </a:prstGeom>
        </p:spPr>
        <p:txBody>
          <a:bodyPr lIns="0" tIns="0" rIns="0" bIns="0" rtlCol="0" anchor="t">
            <a:spAutoFit/>
          </a:bodyPr>
          <a:lstStyle/>
          <a:p>
            <a:pPr algn="ctr">
              <a:lnSpc>
                <a:spcPts val="25623"/>
              </a:lnSpc>
            </a:pPr>
            <a:r>
              <a:rPr lang="en-US" sz="18302">
                <a:solidFill>
                  <a:srgbClr val="000000"/>
                </a:solidFill>
                <a:latin typeface="Luckiest Guy"/>
                <a:ea typeface="Luckiest Guy"/>
                <a:cs typeface="Luckiest Guy"/>
                <a:sym typeface="Luckiest Guy"/>
              </a:rPr>
              <a:t>FAVO KLEUR</a:t>
            </a:r>
          </a:p>
        </p:txBody>
      </p:sp>
      <p:sp>
        <p:nvSpPr>
          <p:cNvPr id="50" name="TextBox 50"/>
          <p:cNvSpPr txBox="1"/>
          <p:nvPr/>
        </p:nvSpPr>
        <p:spPr>
          <a:xfrm>
            <a:off x="1566559" y="1238615"/>
            <a:ext cx="15307281" cy="3145098"/>
          </a:xfrm>
          <a:prstGeom prst="rect">
            <a:avLst/>
          </a:prstGeom>
        </p:spPr>
        <p:txBody>
          <a:bodyPr lIns="0" tIns="0" rIns="0" bIns="0" rtlCol="0" anchor="t">
            <a:spAutoFit/>
          </a:bodyPr>
          <a:lstStyle/>
          <a:p>
            <a:pPr algn="ctr">
              <a:lnSpc>
                <a:spcPts val="25623"/>
              </a:lnSpc>
            </a:pPr>
            <a:r>
              <a:rPr lang="en-US" sz="18302">
                <a:solidFill>
                  <a:srgbClr val="FCB1D4"/>
                </a:solidFill>
                <a:latin typeface="Luckiest Guy"/>
                <a:ea typeface="Luckiest Guy"/>
                <a:cs typeface="Luckiest Guy"/>
                <a:sym typeface="Luckiest Guy"/>
              </a:rPr>
              <a:t>FAVO KLEUR</a:t>
            </a:r>
          </a:p>
        </p:txBody>
      </p:sp>
      <p:grpSp>
        <p:nvGrpSpPr>
          <p:cNvPr id="51" name="Group 51"/>
          <p:cNvGrpSpPr/>
          <p:nvPr/>
        </p:nvGrpSpPr>
        <p:grpSpPr>
          <a:xfrm>
            <a:off x="17258782" y="9258300"/>
            <a:ext cx="956437" cy="956437"/>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651" r="-651"/>
              </a:stretch>
            </a:blipFill>
          </p:spPr>
          <p:txBody>
            <a:bodyPr/>
            <a:lstStyle/>
            <a:p>
              <a:endParaRPr lang="nl-NL"/>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Aangepast</PresentationFormat>
  <Paragraphs>106</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Poppins</vt:lpstr>
      <vt:lpstr>Marykate</vt:lpstr>
      <vt:lpstr>Arial</vt:lpstr>
      <vt:lpstr>Luckiest Guy</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Kennismaking voorstellen</dc:title>
  <dc:creator>Fleur Bekhuis</dc:creator>
  <cp:lastModifiedBy>Fleur Bekhuis</cp:lastModifiedBy>
  <cp:revision>1</cp:revision>
  <dcterms:created xsi:type="dcterms:W3CDTF">2006-08-16T00:00:00Z</dcterms:created>
  <dcterms:modified xsi:type="dcterms:W3CDTF">2025-08-13T18:27:32Z</dcterms:modified>
  <dc:identifier>DAGvnL43k58</dc:identifier>
</cp:coreProperties>
</file>