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rittany" panose="020B0604020202020204" charset="0"/>
      <p:regular r:id="rId7"/>
    </p:embeddedFont>
    <p:embeddedFont>
      <p:font typeface="Halimum" panose="020B0604020202020204" charset="0"/>
      <p:regular r:id="rId8"/>
    </p:embeddedFont>
    <p:embeddedFont>
      <p:font typeface="KG Primary Penmanship" panose="020B0604020202020204" charset="0"/>
      <p:regular r:id="rId9"/>
    </p:embeddedFont>
    <p:embeddedFont>
      <p:font typeface="Lucky Bones" panose="020B0604020202020204" charset="0"/>
      <p:regular r:id="rId10"/>
    </p:embeddedFont>
    <p:embeddedFont>
      <p:font typeface="Nectarine" panose="020B0604020202020204" charset="0"/>
      <p:regular r:id="rId11"/>
    </p:embeddedFont>
    <p:embeddedFont>
      <p:font typeface="Open Sans Bold" panose="020B0604020202020204" charset="0"/>
      <p:regular r:id="rId12"/>
    </p:embeddedFont>
    <p:embeddedFont>
      <p:font typeface="Open Sans Light" panose="020B0306030504020204" pitchFamily="34" charset="0"/>
      <p:regular r:id="rId13"/>
      <p:italic r:id="rId14"/>
    </p:embeddedFont>
    <p:embeddedFont>
      <p:font typeface="Sunday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1460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21.png"/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6.svg"/><Relationship Id="rId15" Type="http://schemas.openxmlformats.org/officeDocument/2006/relationships/image" Target="../media/image22.svg"/><Relationship Id="rId10" Type="http://schemas.openxmlformats.org/officeDocument/2006/relationships/image" Target="../media/image43.png"/><Relationship Id="rId4" Type="http://schemas.openxmlformats.org/officeDocument/2006/relationships/image" Target="../media/image5.png"/><Relationship Id="rId9" Type="http://schemas.openxmlformats.org/officeDocument/2006/relationships/image" Target="../media/image42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2.svg"/><Relationship Id="rId18" Type="http://schemas.openxmlformats.org/officeDocument/2006/relationships/image" Target="../media/image43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21.png"/><Relationship Id="rId17" Type="http://schemas.openxmlformats.org/officeDocument/2006/relationships/image" Target="../media/image42.svg"/><Relationship Id="rId2" Type="http://schemas.openxmlformats.org/officeDocument/2006/relationships/image" Target="../media/image4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40.svg"/><Relationship Id="rId10" Type="http://schemas.openxmlformats.org/officeDocument/2006/relationships/image" Target="../media/image55.png"/><Relationship Id="rId19" Type="http://schemas.openxmlformats.org/officeDocument/2006/relationships/image" Target="../media/image44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4.svg"/><Relationship Id="rId18" Type="http://schemas.openxmlformats.org/officeDocument/2006/relationships/image" Target="../media/image21.png"/><Relationship Id="rId3" Type="http://schemas.openxmlformats.org/officeDocument/2006/relationships/image" Target="../media/image58.svg"/><Relationship Id="rId7" Type="http://schemas.openxmlformats.org/officeDocument/2006/relationships/image" Target="../media/image32.svg"/><Relationship Id="rId12" Type="http://schemas.openxmlformats.org/officeDocument/2006/relationships/image" Target="../media/image63.png"/><Relationship Id="rId17" Type="http://schemas.openxmlformats.org/officeDocument/2006/relationships/image" Target="../media/image68.svg"/><Relationship Id="rId2" Type="http://schemas.openxmlformats.org/officeDocument/2006/relationships/image" Target="../media/image57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2.svg"/><Relationship Id="rId5" Type="http://schemas.openxmlformats.org/officeDocument/2006/relationships/image" Target="../media/image60.svg"/><Relationship Id="rId15" Type="http://schemas.openxmlformats.org/officeDocument/2006/relationships/image" Target="../media/image66.svg"/><Relationship Id="rId10" Type="http://schemas.openxmlformats.org/officeDocument/2006/relationships/image" Target="../media/image61.png"/><Relationship Id="rId19" Type="http://schemas.openxmlformats.org/officeDocument/2006/relationships/image" Target="../media/image22.svg"/><Relationship Id="rId4" Type="http://schemas.openxmlformats.org/officeDocument/2006/relationships/image" Target="../media/image59.png"/><Relationship Id="rId9" Type="http://schemas.openxmlformats.org/officeDocument/2006/relationships/image" Target="../media/image34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7001" y="-1527103"/>
            <a:ext cx="20149370" cy="12090491"/>
            <a:chOff x="0" y="0"/>
            <a:chExt cx="26865827" cy="16120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5373551" y="0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2" y="0"/>
                  </a:lnTo>
                  <a:lnTo>
                    <a:pt x="5373552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73551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2"/>
                  </a:lnTo>
                  <a:lnTo>
                    <a:pt x="0" y="537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5373551" y="5373551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2" y="0"/>
                  </a:lnTo>
                  <a:lnTo>
                    <a:pt x="5373552" y="5373552"/>
                  </a:lnTo>
                  <a:lnTo>
                    <a:pt x="0" y="537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10747103" y="0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120654" y="0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2" y="0"/>
                  </a:lnTo>
                  <a:lnTo>
                    <a:pt x="5373552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747103" y="5373551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2"/>
                  </a:lnTo>
                  <a:lnTo>
                    <a:pt x="0" y="537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6120654" y="5373551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2" y="0"/>
                  </a:lnTo>
                  <a:lnTo>
                    <a:pt x="5373552" y="5373552"/>
                  </a:lnTo>
                  <a:lnTo>
                    <a:pt x="0" y="537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1492276" y="0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1492276" y="5373551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2"/>
                  </a:lnTo>
                  <a:lnTo>
                    <a:pt x="0" y="5373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965" y="10747103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374516" y="10747103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2" y="0"/>
                  </a:lnTo>
                  <a:lnTo>
                    <a:pt x="5373552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0748068" y="10747103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1" y="0"/>
                  </a:lnTo>
                  <a:lnTo>
                    <a:pt x="5373551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6121619" y="10747103"/>
              <a:ext cx="5373551" cy="5373551"/>
            </a:xfrm>
            <a:custGeom>
              <a:avLst/>
              <a:gdLst/>
              <a:ahLst/>
              <a:cxnLst/>
              <a:rect l="l" t="t" r="r" b="b"/>
              <a:pathLst>
                <a:path w="5373551" h="5373551">
                  <a:moveTo>
                    <a:pt x="0" y="0"/>
                  </a:moveTo>
                  <a:lnTo>
                    <a:pt x="5373552" y="0"/>
                  </a:lnTo>
                  <a:lnTo>
                    <a:pt x="5373552" y="5373551"/>
                  </a:lnTo>
                  <a:lnTo>
                    <a:pt x="0" y="5373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7" name="Freeform 17"/>
          <p:cNvSpPr/>
          <p:nvPr/>
        </p:nvSpPr>
        <p:spPr>
          <a:xfrm>
            <a:off x="845898" y="890614"/>
            <a:ext cx="16595481" cy="8505773"/>
          </a:xfrm>
          <a:custGeom>
            <a:avLst/>
            <a:gdLst/>
            <a:ahLst/>
            <a:cxnLst/>
            <a:rect l="l" t="t" r="r" b="b"/>
            <a:pathLst>
              <a:path w="16595481" h="8505773">
                <a:moveTo>
                  <a:pt x="0" y="0"/>
                </a:moveTo>
                <a:lnTo>
                  <a:pt x="16595481" y="0"/>
                </a:lnTo>
                <a:lnTo>
                  <a:pt x="16595481" y="8505772"/>
                </a:lnTo>
                <a:lnTo>
                  <a:pt x="0" y="8505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7" b="-514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8" name="Group 18"/>
          <p:cNvGrpSpPr/>
          <p:nvPr/>
        </p:nvGrpSpPr>
        <p:grpSpPr>
          <a:xfrm>
            <a:off x="845898" y="866775"/>
            <a:ext cx="16595481" cy="8529611"/>
            <a:chOff x="0" y="0"/>
            <a:chExt cx="4370826" cy="22464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370826" cy="2246482"/>
            </a:xfrm>
            <a:custGeom>
              <a:avLst/>
              <a:gdLst/>
              <a:ahLst/>
              <a:cxnLst/>
              <a:rect l="l" t="t" r="r" b="b"/>
              <a:pathLst>
                <a:path w="4370826" h="2246482">
                  <a:moveTo>
                    <a:pt x="18660" y="0"/>
                  </a:moveTo>
                  <a:lnTo>
                    <a:pt x="4352166" y="0"/>
                  </a:lnTo>
                  <a:cubicBezTo>
                    <a:pt x="4362472" y="0"/>
                    <a:pt x="4370826" y="8355"/>
                    <a:pt x="4370826" y="18660"/>
                  </a:cubicBezTo>
                  <a:lnTo>
                    <a:pt x="4370826" y="2227822"/>
                  </a:lnTo>
                  <a:cubicBezTo>
                    <a:pt x="4370826" y="2238128"/>
                    <a:pt x="4362472" y="2246482"/>
                    <a:pt x="4352166" y="2246482"/>
                  </a:cubicBezTo>
                  <a:lnTo>
                    <a:pt x="18660" y="2246482"/>
                  </a:lnTo>
                  <a:cubicBezTo>
                    <a:pt x="8355" y="2246482"/>
                    <a:pt x="0" y="2238128"/>
                    <a:pt x="0" y="2227822"/>
                  </a:cubicBezTo>
                  <a:lnTo>
                    <a:pt x="0" y="18660"/>
                  </a:lnTo>
                  <a:cubicBezTo>
                    <a:pt x="0" y="8355"/>
                    <a:pt x="8355" y="0"/>
                    <a:pt x="1866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370826" cy="22845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847684" y="1188350"/>
            <a:ext cx="7411616" cy="3576105"/>
          </a:xfrm>
          <a:custGeom>
            <a:avLst/>
            <a:gdLst/>
            <a:ahLst/>
            <a:cxnLst/>
            <a:rect l="l" t="t" r="r" b="b"/>
            <a:pathLst>
              <a:path w="7411616" h="3576105">
                <a:moveTo>
                  <a:pt x="0" y="0"/>
                </a:moveTo>
                <a:lnTo>
                  <a:pt x="7411616" y="0"/>
                </a:lnTo>
                <a:lnTo>
                  <a:pt x="7411616" y="3576104"/>
                </a:lnTo>
                <a:lnTo>
                  <a:pt x="0" y="3576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2" name="TextBox 22"/>
          <p:cNvSpPr txBox="1"/>
          <p:nvPr/>
        </p:nvSpPr>
        <p:spPr>
          <a:xfrm>
            <a:off x="10566934" y="1540453"/>
            <a:ext cx="6175321" cy="297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40"/>
              </a:lnSpc>
            </a:pP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H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A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P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P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Y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7D5E0"/>
                </a:solidFill>
                <a:latin typeface="Nectarine"/>
                <a:ea typeface="Nectarine"/>
                <a:cs typeface="Nectarine"/>
                <a:sym typeface="Nectarine"/>
              </a:rPr>
              <a:t> 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M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O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N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D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A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Y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!</a:t>
            </a:r>
          </a:p>
        </p:txBody>
      </p:sp>
      <p:sp>
        <p:nvSpPr>
          <p:cNvPr id="23" name="Freeform 23"/>
          <p:cNvSpPr/>
          <p:nvPr/>
        </p:nvSpPr>
        <p:spPr>
          <a:xfrm rot="-1624639">
            <a:off x="13910716" y="5386938"/>
            <a:ext cx="1963115" cy="2042252"/>
          </a:xfrm>
          <a:custGeom>
            <a:avLst/>
            <a:gdLst/>
            <a:ahLst/>
            <a:cxnLst/>
            <a:rect l="l" t="t" r="r" b="b"/>
            <a:pathLst>
              <a:path w="1963115" h="2042252">
                <a:moveTo>
                  <a:pt x="0" y="0"/>
                </a:moveTo>
                <a:lnTo>
                  <a:pt x="1963114" y="0"/>
                </a:lnTo>
                <a:lnTo>
                  <a:pt x="1963114" y="2042252"/>
                </a:lnTo>
                <a:lnTo>
                  <a:pt x="0" y="2042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Freeform 24"/>
          <p:cNvSpPr/>
          <p:nvPr/>
        </p:nvSpPr>
        <p:spPr>
          <a:xfrm rot="1000147">
            <a:off x="15500514" y="188916"/>
            <a:ext cx="2483481" cy="2483481"/>
          </a:xfrm>
          <a:custGeom>
            <a:avLst/>
            <a:gdLst/>
            <a:ahLst/>
            <a:cxnLst/>
            <a:rect l="l" t="t" r="r" b="b"/>
            <a:pathLst>
              <a:path w="2483481" h="2483481">
                <a:moveTo>
                  <a:pt x="0" y="0"/>
                </a:moveTo>
                <a:lnTo>
                  <a:pt x="2483481" y="0"/>
                </a:lnTo>
                <a:lnTo>
                  <a:pt x="2483481" y="2483481"/>
                </a:lnTo>
                <a:lnTo>
                  <a:pt x="0" y="24834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5" name="Group 25"/>
          <p:cNvGrpSpPr/>
          <p:nvPr/>
        </p:nvGrpSpPr>
        <p:grpSpPr>
          <a:xfrm>
            <a:off x="1499193" y="1430656"/>
            <a:ext cx="6914467" cy="7242814"/>
            <a:chOff x="0" y="0"/>
            <a:chExt cx="2309609" cy="24192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09609" cy="2419286"/>
            </a:xfrm>
            <a:custGeom>
              <a:avLst/>
              <a:gdLst/>
              <a:ahLst/>
              <a:cxnLst/>
              <a:rect l="l" t="t" r="r" b="b"/>
              <a:pathLst>
                <a:path w="2309609" h="2419286">
                  <a:moveTo>
                    <a:pt x="111967" y="0"/>
                  </a:moveTo>
                  <a:lnTo>
                    <a:pt x="2197642" y="0"/>
                  </a:lnTo>
                  <a:cubicBezTo>
                    <a:pt x="2259480" y="0"/>
                    <a:pt x="2309609" y="50129"/>
                    <a:pt x="2309609" y="111967"/>
                  </a:cubicBezTo>
                  <a:lnTo>
                    <a:pt x="2309609" y="2307319"/>
                  </a:lnTo>
                  <a:cubicBezTo>
                    <a:pt x="2309609" y="2369156"/>
                    <a:pt x="2259480" y="2419286"/>
                    <a:pt x="2197642" y="2419286"/>
                  </a:cubicBezTo>
                  <a:lnTo>
                    <a:pt x="111967" y="2419286"/>
                  </a:lnTo>
                  <a:cubicBezTo>
                    <a:pt x="50129" y="2419286"/>
                    <a:pt x="0" y="2369156"/>
                    <a:pt x="0" y="2307319"/>
                  </a:cubicBezTo>
                  <a:lnTo>
                    <a:pt x="0" y="111967"/>
                  </a:lnTo>
                  <a:cubicBezTo>
                    <a:pt x="0" y="50129"/>
                    <a:pt x="50129" y="0"/>
                    <a:pt x="111967" y="0"/>
                  </a:cubicBezTo>
                  <a:close/>
                </a:path>
              </a:pathLst>
            </a:custGeom>
            <a:solidFill>
              <a:srgbClr val="FFF1E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309609" cy="2457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125630">
            <a:off x="15404784" y="6592080"/>
            <a:ext cx="1292176" cy="2503005"/>
          </a:xfrm>
          <a:custGeom>
            <a:avLst/>
            <a:gdLst/>
            <a:ahLst/>
            <a:cxnLst/>
            <a:rect l="l" t="t" r="r" b="b"/>
            <a:pathLst>
              <a:path w="1292176" h="2503005">
                <a:moveTo>
                  <a:pt x="0" y="0"/>
                </a:moveTo>
                <a:lnTo>
                  <a:pt x="1292177" y="0"/>
                </a:lnTo>
                <a:lnTo>
                  <a:pt x="1292177" y="2503005"/>
                </a:lnTo>
                <a:lnTo>
                  <a:pt x="0" y="25030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9" name="Freeform 29"/>
          <p:cNvSpPr/>
          <p:nvPr/>
        </p:nvSpPr>
        <p:spPr>
          <a:xfrm>
            <a:off x="481465" y="146432"/>
            <a:ext cx="1344964" cy="2730891"/>
          </a:xfrm>
          <a:custGeom>
            <a:avLst/>
            <a:gdLst/>
            <a:ahLst/>
            <a:cxnLst/>
            <a:rect l="l" t="t" r="r" b="b"/>
            <a:pathLst>
              <a:path w="1344964" h="2730891">
                <a:moveTo>
                  <a:pt x="0" y="0"/>
                </a:moveTo>
                <a:lnTo>
                  <a:pt x="1344964" y="0"/>
                </a:lnTo>
                <a:lnTo>
                  <a:pt x="1344964" y="2730892"/>
                </a:lnTo>
                <a:lnTo>
                  <a:pt x="0" y="27308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0" name="Group 30"/>
          <p:cNvGrpSpPr/>
          <p:nvPr/>
        </p:nvGrpSpPr>
        <p:grpSpPr>
          <a:xfrm>
            <a:off x="610643" y="236847"/>
            <a:ext cx="1056461" cy="1176899"/>
            <a:chOff x="0" y="0"/>
            <a:chExt cx="278245" cy="3099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78245" cy="309965"/>
            </a:xfrm>
            <a:custGeom>
              <a:avLst/>
              <a:gdLst/>
              <a:ahLst/>
              <a:cxnLst/>
              <a:rect l="l" t="t" r="r" b="b"/>
              <a:pathLst>
                <a:path w="278245" h="309965">
                  <a:moveTo>
                    <a:pt x="139122" y="0"/>
                  </a:moveTo>
                  <a:lnTo>
                    <a:pt x="139122" y="0"/>
                  </a:lnTo>
                  <a:cubicBezTo>
                    <a:pt x="176020" y="0"/>
                    <a:pt x="211406" y="14657"/>
                    <a:pt x="237497" y="40748"/>
                  </a:cubicBezTo>
                  <a:cubicBezTo>
                    <a:pt x="263587" y="66839"/>
                    <a:pt x="278245" y="102225"/>
                    <a:pt x="278245" y="139122"/>
                  </a:cubicBezTo>
                  <a:lnTo>
                    <a:pt x="278245" y="170843"/>
                  </a:lnTo>
                  <a:cubicBezTo>
                    <a:pt x="278245" y="247678"/>
                    <a:pt x="215958" y="309965"/>
                    <a:pt x="139122" y="309965"/>
                  </a:cubicBezTo>
                  <a:lnTo>
                    <a:pt x="139122" y="309965"/>
                  </a:lnTo>
                  <a:cubicBezTo>
                    <a:pt x="62287" y="309965"/>
                    <a:pt x="0" y="247678"/>
                    <a:pt x="0" y="170843"/>
                  </a:cubicBezTo>
                  <a:lnTo>
                    <a:pt x="0" y="139122"/>
                  </a:lnTo>
                  <a:cubicBezTo>
                    <a:pt x="0" y="62287"/>
                    <a:pt x="62287" y="0"/>
                    <a:pt x="139122" y="0"/>
                  </a:cubicBezTo>
                  <a:close/>
                </a:path>
              </a:pathLst>
            </a:custGeom>
            <a:solidFill>
              <a:srgbClr val="FDBFD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278245" cy="348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532683" y="204031"/>
            <a:ext cx="1242529" cy="1242529"/>
          </a:xfrm>
          <a:custGeom>
            <a:avLst/>
            <a:gdLst/>
            <a:ahLst/>
            <a:cxnLst/>
            <a:rect l="l" t="t" r="r" b="b"/>
            <a:pathLst>
              <a:path w="1242529" h="1242529">
                <a:moveTo>
                  <a:pt x="0" y="0"/>
                </a:moveTo>
                <a:lnTo>
                  <a:pt x="1242529" y="0"/>
                </a:lnTo>
                <a:lnTo>
                  <a:pt x="1242529" y="1242529"/>
                </a:lnTo>
                <a:lnTo>
                  <a:pt x="0" y="12425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4" name="Freeform 34"/>
          <p:cNvSpPr/>
          <p:nvPr/>
        </p:nvSpPr>
        <p:spPr>
          <a:xfrm rot="92303">
            <a:off x="1796081" y="6052118"/>
            <a:ext cx="1003832" cy="1147236"/>
          </a:xfrm>
          <a:custGeom>
            <a:avLst/>
            <a:gdLst/>
            <a:ahLst/>
            <a:cxnLst/>
            <a:rect l="l" t="t" r="r" b="b"/>
            <a:pathLst>
              <a:path w="1003832" h="1147236">
                <a:moveTo>
                  <a:pt x="0" y="0"/>
                </a:moveTo>
                <a:lnTo>
                  <a:pt x="1003831" y="0"/>
                </a:lnTo>
                <a:lnTo>
                  <a:pt x="1003831" y="1147236"/>
                </a:lnTo>
                <a:lnTo>
                  <a:pt x="0" y="11472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76681" t="-26773" r="-79246" b="-12239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5" name="TextBox 35"/>
          <p:cNvSpPr txBox="1"/>
          <p:nvPr/>
        </p:nvSpPr>
        <p:spPr>
          <a:xfrm>
            <a:off x="2297996" y="3883182"/>
            <a:ext cx="5316860" cy="126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 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’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26429" y="2162314"/>
            <a:ext cx="6311991" cy="1213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510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Wat fijn dat jij er weer bent! Nieuwe week, nieuwe kansen! </a:t>
            </a:r>
          </a:p>
        </p:txBody>
      </p:sp>
      <p:sp>
        <p:nvSpPr>
          <p:cNvPr id="37" name="Freeform 37"/>
          <p:cNvSpPr/>
          <p:nvPr/>
        </p:nvSpPr>
        <p:spPr>
          <a:xfrm>
            <a:off x="1826429" y="7356003"/>
            <a:ext cx="1055049" cy="975159"/>
          </a:xfrm>
          <a:custGeom>
            <a:avLst/>
            <a:gdLst/>
            <a:ahLst/>
            <a:cxnLst/>
            <a:rect l="l" t="t" r="r" b="b"/>
            <a:pathLst>
              <a:path w="1055049" h="975159">
                <a:moveTo>
                  <a:pt x="0" y="0"/>
                </a:moveTo>
                <a:lnTo>
                  <a:pt x="1055049" y="0"/>
                </a:lnTo>
                <a:lnTo>
                  <a:pt x="1055049" y="975159"/>
                </a:lnTo>
                <a:lnTo>
                  <a:pt x="0" y="97515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128328" r="-101816" b="-1462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8" name="TextBox 38"/>
          <p:cNvSpPr txBox="1"/>
          <p:nvPr/>
        </p:nvSpPr>
        <p:spPr>
          <a:xfrm>
            <a:off x="2881478" y="6352369"/>
            <a:ext cx="6311991" cy="69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5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Weektaak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881478" y="7570216"/>
            <a:ext cx="6311991" cy="69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5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Lezen</a:t>
            </a:r>
          </a:p>
        </p:txBody>
      </p:sp>
      <p:sp>
        <p:nvSpPr>
          <p:cNvPr id="40" name="Freeform 40"/>
          <p:cNvSpPr/>
          <p:nvPr/>
        </p:nvSpPr>
        <p:spPr>
          <a:xfrm rot="92303">
            <a:off x="1796081" y="4878346"/>
            <a:ext cx="1003832" cy="1147236"/>
          </a:xfrm>
          <a:custGeom>
            <a:avLst/>
            <a:gdLst/>
            <a:ahLst/>
            <a:cxnLst/>
            <a:rect l="l" t="t" r="r" b="b"/>
            <a:pathLst>
              <a:path w="1003832" h="1147236">
                <a:moveTo>
                  <a:pt x="0" y="0"/>
                </a:moveTo>
                <a:lnTo>
                  <a:pt x="1003831" y="0"/>
                </a:lnTo>
                <a:lnTo>
                  <a:pt x="1003831" y="1147236"/>
                </a:lnTo>
                <a:lnTo>
                  <a:pt x="0" y="114723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-76681" t="-26773" r="-79246" b="-12239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1" name="TextBox 41"/>
          <p:cNvSpPr txBox="1"/>
          <p:nvPr/>
        </p:nvSpPr>
        <p:spPr>
          <a:xfrm>
            <a:off x="2881478" y="5204463"/>
            <a:ext cx="6311991" cy="69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5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Chromebook pakken</a:t>
            </a:r>
          </a:p>
        </p:txBody>
      </p:sp>
      <p:sp>
        <p:nvSpPr>
          <p:cNvPr id="42" name="Freeform 42"/>
          <p:cNvSpPr/>
          <p:nvPr/>
        </p:nvSpPr>
        <p:spPr>
          <a:xfrm>
            <a:off x="8793121" y="9898684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8"/>
                </a:lnTo>
                <a:lnTo>
                  <a:pt x="0" y="4000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t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3" name="AutoShape 43"/>
          <p:cNvSpPr/>
          <p:nvPr/>
        </p:nvSpPr>
        <p:spPr>
          <a:xfrm>
            <a:off x="9472651" y="9831002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4" name="Freeform 44"/>
          <p:cNvSpPr/>
          <p:nvPr/>
        </p:nvSpPr>
        <p:spPr>
          <a:xfrm>
            <a:off x="8787843" y="9375004"/>
            <a:ext cx="901011" cy="399673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b="-125248"/>
            </a:stretch>
          </a:blipFill>
        </p:spPr>
        <p:txBody>
          <a:bodyPr>
            <a:prstTxWarp prst="textArchUp">
              <a:avLst/>
            </a:prstTxWarp>
          </a:bodyPr>
          <a:lstStyle/>
          <a:p>
            <a:endParaRPr lang="nl-NL"/>
          </a:p>
        </p:txBody>
      </p:sp>
      <p:sp>
        <p:nvSpPr>
          <p:cNvPr id="45" name="TextBox 45"/>
          <p:cNvSpPr txBox="1"/>
          <p:nvPr/>
        </p:nvSpPr>
        <p:spPr>
          <a:xfrm>
            <a:off x="8624161" y="9469361"/>
            <a:ext cx="1237488" cy="2664657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0532771"/>
              </a:avLst>
            </a:prstTxWarp>
            <a:spAutoFit/>
          </a:bodyPr>
          <a:lstStyle/>
          <a:p>
            <a:pPr algn="ctr">
              <a:lnSpc>
                <a:spcPts val="902"/>
              </a:lnSpc>
              <a:spcBef>
                <a:spcPct val="0"/>
              </a:spcBef>
            </a:pPr>
            <a:r>
              <a:rPr lang="en-US" sz="644" b="1" spc="38" dirty="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 VAN JUF FLEUR</a:t>
            </a:r>
          </a:p>
        </p:txBody>
      </p:sp>
      <p:sp>
        <p:nvSpPr>
          <p:cNvPr id="46" name="Freeform 46"/>
          <p:cNvSpPr/>
          <p:nvPr/>
        </p:nvSpPr>
        <p:spPr>
          <a:xfrm>
            <a:off x="8944367" y="9888430"/>
            <a:ext cx="587962" cy="236553"/>
          </a:xfrm>
          <a:custGeom>
            <a:avLst/>
            <a:gdLst/>
            <a:ahLst/>
            <a:cxnLst/>
            <a:rect l="l" t="t" r="r" b="b"/>
            <a:pathLst>
              <a:path w="587962" h="236553">
                <a:moveTo>
                  <a:pt x="0" y="0"/>
                </a:moveTo>
                <a:lnTo>
                  <a:pt x="587962" y="0"/>
                </a:lnTo>
                <a:lnTo>
                  <a:pt x="587962" y="236553"/>
                </a:lnTo>
                <a:lnTo>
                  <a:pt x="0" y="23655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t="-14855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7" name="Freeform 47"/>
          <p:cNvSpPr/>
          <p:nvPr/>
        </p:nvSpPr>
        <p:spPr>
          <a:xfrm>
            <a:off x="8944367" y="9537021"/>
            <a:ext cx="587962" cy="237657"/>
          </a:xfrm>
          <a:custGeom>
            <a:avLst/>
            <a:gdLst/>
            <a:ahLst/>
            <a:cxnLst/>
            <a:rect l="l" t="t" r="r" b="b"/>
            <a:pathLst>
              <a:path w="587962" h="237657">
                <a:moveTo>
                  <a:pt x="0" y="0"/>
                </a:moveTo>
                <a:lnTo>
                  <a:pt x="587962" y="0"/>
                </a:lnTo>
                <a:lnTo>
                  <a:pt x="587962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b="-1473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8" name="TextBox 48"/>
          <p:cNvSpPr txBox="1"/>
          <p:nvPr/>
        </p:nvSpPr>
        <p:spPr>
          <a:xfrm>
            <a:off x="9009412" y="9732932"/>
            <a:ext cx="409870" cy="20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  <a:spcBef>
                <a:spcPct val="0"/>
              </a:spcBef>
            </a:pPr>
            <a:r>
              <a:rPr lang="en-US" sz="1432" spc="229">
                <a:solidFill>
                  <a:srgbClr val="545454"/>
                </a:solidFill>
                <a:latin typeface="Brittany"/>
                <a:ea typeface="Brittany"/>
                <a:cs typeface="Brittany"/>
                <a:sym typeface="Brittany"/>
              </a:rPr>
              <a:t>JF</a:t>
            </a:r>
          </a:p>
        </p:txBody>
      </p:sp>
      <p:sp>
        <p:nvSpPr>
          <p:cNvPr id="49" name="AutoShape 49"/>
          <p:cNvSpPr/>
          <p:nvPr/>
        </p:nvSpPr>
        <p:spPr>
          <a:xfrm>
            <a:off x="8748646" y="9834315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0" name="TextBox 50"/>
          <p:cNvSpPr txBox="1"/>
          <p:nvPr/>
        </p:nvSpPr>
        <p:spPr>
          <a:xfrm>
            <a:off x="8837139" y="9375004"/>
            <a:ext cx="802418" cy="846707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906"/>
              </a:lnSpc>
            </a:pP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Liefde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voor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het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onderwijs</a:t>
            </a:r>
            <a:endParaRPr lang="en-US" sz="647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rot="-1624639">
            <a:off x="1850927" y="6255751"/>
            <a:ext cx="736450" cy="766138"/>
          </a:xfrm>
          <a:custGeom>
            <a:avLst/>
            <a:gdLst/>
            <a:ahLst/>
            <a:cxnLst/>
            <a:rect l="l" t="t" r="r" b="b"/>
            <a:pathLst>
              <a:path w="736450" h="766138">
                <a:moveTo>
                  <a:pt x="0" y="0"/>
                </a:moveTo>
                <a:lnTo>
                  <a:pt x="736450" y="0"/>
                </a:lnTo>
                <a:lnTo>
                  <a:pt x="736450" y="766138"/>
                </a:lnTo>
                <a:lnTo>
                  <a:pt x="0" y="766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 rot="-1624639">
            <a:off x="1855366" y="7273142"/>
            <a:ext cx="736450" cy="766138"/>
          </a:xfrm>
          <a:custGeom>
            <a:avLst/>
            <a:gdLst/>
            <a:ahLst/>
            <a:cxnLst/>
            <a:rect l="l" t="t" r="r" b="b"/>
            <a:pathLst>
              <a:path w="736450" h="766138">
                <a:moveTo>
                  <a:pt x="0" y="0"/>
                </a:moveTo>
                <a:lnTo>
                  <a:pt x="736450" y="0"/>
                </a:lnTo>
                <a:lnTo>
                  <a:pt x="736450" y="766138"/>
                </a:lnTo>
                <a:lnTo>
                  <a:pt x="0" y="7661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 rot="-1624639">
            <a:off x="1855366" y="8290532"/>
            <a:ext cx="736450" cy="766138"/>
          </a:xfrm>
          <a:custGeom>
            <a:avLst/>
            <a:gdLst/>
            <a:ahLst/>
            <a:cxnLst/>
            <a:rect l="l" t="t" r="r" b="b"/>
            <a:pathLst>
              <a:path w="736450" h="766138">
                <a:moveTo>
                  <a:pt x="0" y="0"/>
                </a:moveTo>
                <a:lnTo>
                  <a:pt x="736450" y="0"/>
                </a:lnTo>
                <a:lnTo>
                  <a:pt x="736450" y="766139"/>
                </a:lnTo>
                <a:lnTo>
                  <a:pt x="0" y="766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15523605" y="5474502"/>
            <a:ext cx="1435032" cy="1592268"/>
          </a:xfrm>
          <a:custGeom>
            <a:avLst/>
            <a:gdLst/>
            <a:ahLst/>
            <a:cxnLst/>
            <a:rect l="l" t="t" r="r" b="b"/>
            <a:pathLst>
              <a:path w="1435032" h="1592268">
                <a:moveTo>
                  <a:pt x="0" y="0"/>
                </a:moveTo>
                <a:lnTo>
                  <a:pt x="1435032" y="0"/>
                </a:lnTo>
                <a:lnTo>
                  <a:pt x="1435032" y="1592269"/>
                </a:lnTo>
                <a:lnTo>
                  <a:pt x="0" y="15922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9893526" y="5063752"/>
            <a:ext cx="6347595" cy="4467120"/>
          </a:xfrm>
          <a:custGeom>
            <a:avLst/>
            <a:gdLst/>
            <a:ahLst/>
            <a:cxnLst/>
            <a:rect l="l" t="t" r="r" b="b"/>
            <a:pathLst>
              <a:path w="6347595" h="4467120">
                <a:moveTo>
                  <a:pt x="0" y="0"/>
                </a:moveTo>
                <a:lnTo>
                  <a:pt x="6347595" y="0"/>
                </a:lnTo>
                <a:lnTo>
                  <a:pt x="6347595" y="4467120"/>
                </a:lnTo>
                <a:lnTo>
                  <a:pt x="0" y="4467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5861266" y="197677"/>
            <a:ext cx="1797710" cy="1797710"/>
          </a:xfrm>
          <a:custGeom>
            <a:avLst/>
            <a:gdLst/>
            <a:ahLst/>
            <a:cxnLst/>
            <a:rect l="l" t="t" r="r" b="b"/>
            <a:pathLst>
              <a:path w="1797710" h="1797710">
                <a:moveTo>
                  <a:pt x="0" y="0"/>
                </a:moveTo>
                <a:lnTo>
                  <a:pt x="1797711" y="0"/>
                </a:lnTo>
                <a:lnTo>
                  <a:pt x="1797711" y="1797710"/>
                </a:lnTo>
                <a:lnTo>
                  <a:pt x="0" y="17977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8036941" y="7656211"/>
            <a:ext cx="1097280" cy="2286000"/>
          </a:xfrm>
          <a:custGeom>
            <a:avLst/>
            <a:gdLst/>
            <a:ahLst/>
            <a:cxnLst/>
            <a:rect l="l" t="t" r="r" b="b"/>
            <a:pathLst>
              <a:path w="1097280" h="2286000">
                <a:moveTo>
                  <a:pt x="0" y="0"/>
                </a:moveTo>
                <a:lnTo>
                  <a:pt x="1097280" y="0"/>
                </a:lnTo>
                <a:lnTo>
                  <a:pt x="109728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12886085" y="4783123"/>
            <a:ext cx="561259" cy="561259"/>
          </a:xfrm>
          <a:custGeom>
            <a:avLst/>
            <a:gdLst/>
            <a:ahLst/>
            <a:cxnLst/>
            <a:rect l="l" t="t" r="r" b="b"/>
            <a:pathLst>
              <a:path w="561259" h="561259">
                <a:moveTo>
                  <a:pt x="0" y="0"/>
                </a:moveTo>
                <a:lnTo>
                  <a:pt x="561259" y="0"/>
                </a:lnTo>
                <a:lnTo>
                  <a:pt x="561259" y="561258"/>
                </a:lnTo>
                <a:lnTo>
                  <a:pt x="0" y="56125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9893526" y="1050159"/>
            <a:ext cx="6315586" cy="350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7"/>
              </a:lnSpc>
            </a:pP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P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o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s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Sunday"/>
                <a:ea typeface="Sunday"/>
                <a:cs typeface="Sunday"/>
                <a:sym typeface="Sunday"/>
              </a:rPr>
              <a:t>i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t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i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v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Sunday"/>
                <a:ea typeface="Sunday"/>
                <a:cs typeface="Sunday"/>
                <a:sym typeface="Sunday"/>
              </a:rPr>
              <a:t>e</a:t>
            </a:r>
          </a:p>
          <a:p>
            <a:pPr algn="ctr">
              <a:lnSpc>
                <a:spcPts val="14087"/>
              </a:lnSpc>
              <a:spcBef>
                <a:spcPct val="0"/>
              </a:spcBef>
            </a:pP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T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u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e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Sunday"/>
                <a:ea typeface="Sunday"/>
                <a:cs typeface="Sunday"/>
                <a:sym typeface="Sunday"/>
              </a:rPr>
              <a:t>s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d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a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4775" y="1424406"/>
            <a:ext cx="6728746" cy="127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98337" y="2101045"/>
            <a:ext cx="4598491" cy="104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</a:pPr>
            <a:r>
              <a:rPr lang="en-US" sz="6110">
                <a:solidFill>
                  <a:srgbClr val="000000"/>
                </a:solidFill>
                <a:latin typeface="Halimum"/>
                <a:ea typeface="Halimum"/>
                <a:cs typeface="Halimum"/>
                <a:sym typeface="Halimum"/>
              </a:rPr>
              <a:t>toppers!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1355" y="3717824"/>
            <a:ext cx="6315586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Fijn dat jullie er weer zijn!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699334" y="5238750"/>
            <a:ext cx="4359629" cy="10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</a:pP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 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’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11794" y="6138122"/>
            <a:ext cx="437157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Chromebook pakken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11794" y="7155567"/>
            <a:ext cx="3244994" cy="8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Tafeldiploma.nl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794" y="8175958"/>
            <a:ext cx="1455406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Lezen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09824" y="7440187"/>
            <a:ext cx="4713781" cy="1297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54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“Je bent mooi zoals je bent”</a:t>
            </a:r>
          </a:p>
        </p:txBody>
      </p:sp>
      <p:sp>
        <p:nvSpPr>
          <p:cNvPr id="34" name="Freeform 42">
            <a:extLst>
              <a:ext uri="{FF2B5EF4-FFF2-40B4-BE49-F238E27FC236}">
                <a16:creationId xmlns:a16="http://schemas.microsoft.com/office/drawing/2014/main" id="{EFB51A89-ADE2-701B-4879-B0B502533146}"/>
              </a:ext>
            </a:extLst>
          </p:cNvPr>
          <p:cNvSpPr/>
          <p:nvPr/>
        </p:nvSpPr>
        <p:spPr>
          <a:xfrm>
            <a:off x="8793121" y="9898684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8"/>
                </a:lnTo>
                <a:lnTo>
                  <a:pt x="0" y="4000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5" name="AutoShape 43">
            <a:extLst>
              <a:ext uri="{FF2B5EF4-FFF2-40B4-BE49-F238E27FC236}">
                <a16:creationId xmlns:a16="http://schemas.microsoft.com/office/drawing/2014/main" id="{717BAEBA-35A7-AA12-0152-B92CE2D9B9E0}"/>
              </a:ext>
            </a:extLst>
          </p:cNvPr>
          <p:cNvSpPr/>
          <p:nvPr/>
        </p:nvSpPr>
        <p:spPr>
          <a:xfrm>
            <a:off x="9472651" y="9831002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6" name="Freeform 44">
            <a:extLst>
              <a:ext uri="{FF2B5EF4-FFF2-40B4-BE49-F238E27FC236}">
                <a16:creationId xmlns:a16="http://schemas.microsoft.com/office/drawing/2014/main" id="{E402CEB4-81CF-6AC2-57C2-49A5224C5088}"/>
              </a:ext>
            </a:extLst>
          </p:cNvPr>
          <p:cNvSpPr/>
          <p:nvPr/>
        </p:nvSpPr>
        <p:spPr>
          <a:xfrm>
            <a:off x="8787843" y="9375004"/>
            <a:ext cx="901011" cy="399673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125248"/>
            </a:stretch>
          </a:blipFill>
        </p:spPr>
        <p:txBody>
          <a:bodyPr>
            <a:prstTxWarp prst="textArchUp">
              <a:avLst/>
            </a:prstTxWarp>
          </a:bodyPr>
          <a:lstStyle/>
          <a:p>
            <a:endParaRPr lang="nl-NL"/>
          </a:p>
        </p:txBody>
      </p:sp>
      <p:sp>
        <p:nvSpPr>
          <p:cNvPr id="37" name="Freeform 46">
            <a:extLst>
              <a:ext uri="{FF2B5EF4-FFF2-40B4-BE49-F238E27FC236}">
                <a16:creationId xmlns:a16="http://schemas.microsoft.com/office/drawing/2014/main" id="{9B812DFF-5487-505C-1F4D-BA956427EA61}"/>
              </a:ext>
            </a:extLst>
          </p:cNvPr>
          <p:cNvSpPr/>
          <p:nvPr/>
        </p:nvSpPr>
        <p:spPr>
          <a:xfrm>
            <a:off x="8944367" y="9888430"/>
            <a:ext cx="587962" cy="236553"/>
          </a:xfrm>
          <a:custGeom>
            <a:avLst/>
            <a:gdLst/>
            <a:ahLst/>
            <a:cxnLst/>
            <a:rect l="l" t="t" r="r" b="b"/>
            <a:pathLst>
              <a:path w="587962" h="236553">
                <a:moveTo>
                  <a:pt x="0" y="0"/>
                </a:moveTo>
                <a:lnTo>
                  <a:pt x="587962" y="0"/>
                </a:lnTo>
                <a:lnTo>
                  <a:pt x="587962" y="236553"/>
                </a:lnTo>
                <a:lnTo>
                  <a:pt x="0" y="2365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14855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8" name="Freeform 47">
            <a:extLst>
              <a:ext uri="{FF2B5EF4-FFF2-40B4-BE49-F238E27FC236}">
                <a16:creationId xmlns:a16="http://schemas.microsoft.com/office/drawing/2014/main" id="{FFCAC679-DEF9-3D21-A73A-E37DB978096F}"/>
              </a:ext>
            </a:extLst>
          </p:cNvPr>
          <p:cNvSpPr/>
          <p:nvPr/>
        </p:nvSpPr>
        <p:spPr>
          <a:xfrm>
            <a:off x="8944367" y="9537021"/>
            <a:ext cx="587962" cy="237657"/>
          </a:xfrm>
          <a:custGeom>
            <a:avLst/>
            <a:gdLst/>
            <a:ahLst/>
            <a:cxnLst/>
            <a:rect l="l" t="t" r="r" b="b"/>
            <a:pathLst>
              <a:path w="587962" h="237657">
                <a:moveTo>
                  <a:pt x="0" y="0"/>
                </a:moveTo>
                <a:lnTo>
                  <a:pt x="587962" y="0"/>
                </a:lnTo>
                <a:lnTo>
                  <a:pt x="587962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1473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9" name="TextBox 48">
            <a:extLst>
              <a:ext uri="{FF2B5EF4-FFF2-40B4-BE49-F238E27FC236}">
                <a16:creationId xmlns:a16="http://schemas.microsoft.com/office/drawing/2014/main" id="{5FF4A8A6-DA87-4C3F-7B60-1A508138C9DC}"/>
              </a:ext>
            </a:extLst>
          </p:cNvPr>
          <p:cNvSpPr txBox="1"/>
          <p:nvPr/>
        </p:nvSpPr>
        <p:spPr>
          <a:xfrm>
            <a:off x="9009412" y="9732932"/>
            <a:ext cx="409870" cy="20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  <a:spcBef>
                <a:spcPct val="0"/>
              </a:spcBef>
            </a:pPr>
            <a:r>
              <a:rPr lang="en-US" sz="1432" spc="229">
                <a:solidFill>
                  <a:srgbClr val="545454"/>
                </a:solidFill>
                <a:latin typeface="Brittany"/>
                <a:ea typeface="Brittany"/>
                <a:cs typeface="Brittany"/>
                <a:sym typeface="Brittany"/>
              </a:rPr>
              <a:t>JF</a:t>
            </a:r>
          </a:p>
        </p:txBody>
      </p:sp>
      <p:sp>
        <p:nvSpPr>
          <p:cNvPr id="40" name="AutoShape 49">
            <a:extLst>
              <a:ext uri="{FF2B5EF4-FFF2-40B4-BE49-F238E27FC236}">
                <a16:creationId xmlns:a16="http://schemas.microsoft.com/office/drawing/2014/main" id="{CA4998A2-9A27-3591-C3A8-C70DB6923BD7}"/>
              </a:ext>
            </a:extLst>
          </p:cNvPr>
          <p:cNvSpPr/>
          <p:nvPr/>
        </p:nvSpPr>
        <p:spPr>
          <a:xfrm>
            <a:off x="8748646" y="9834315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1" name="TextBox 50">
            <a:extLst>
              <a:ext uri="{FF2B5EF4-FFF2-40B4-BE49-F238E27FC236}">
                <a16:creationId xmlns:a16="http://schemas.microsoft.com/office/drawing/2014/main" id="{4B037736-829C-A0AA-A5B4-7B4C7611B2A7}"/>
              </a:ext>
            </a:extLst>
          </p:cNvPr>
          <p:cNvSpPr txBox="1"/>
          <p:nvPr/>
        </p:nvSpPr>
        <p:spPr>
          <a:xfrm>
            <a:off x="8837139" y="9375004"/>
            <a:ext cx="802418" cy="846707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906"/>
              </a:lnSpc>
            </a:pP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Liefde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voor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het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onderwijs</a:t>
            </a:r>
            <a:endParaRPr lang="en-US" sz="647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" name="TextBox 45">
            <a:extLst>
              <a:ext uri="{FF2B5EF4-FFF2-40B4-BE49-F238E27FC236}">
                <a16:creationId xmlns:a16="http://schemas.microsoft.com/office/drawing/2014/main" id="{86D984E3-8205-0613-0A42-633E78524ACE}"/>
              </a:ext>
            </a:extLst>
          </p:cNvPr>
          <p:cNvSpPr txBox="1"/>
          <p:nvPr/>
        </p:nvSpPr>
        <p:spPr>
          <a:xfrm>
            <a:off x="8624161" y="9469361"/>
            <a:ext cx="1237488" cy="2664657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0532771"/>
              </a:avLst>
            </a:prstTxWarp>
            <a:spAutoFit/>
          </a:bodyPr>
          <a:lstStyle/>
          <a:p>
            <a:pPr algn="ctr">
              <a:lnSpc>
                <a:spcPts val="902"/>
              </a:lnSpc>
              <a:spcBef>
                <a:spcPct val="0"/>
              </a:spcBef>
            </a:pPr>
            <a:r>
              <a:rPr lang="en-US" sz="644" b="1" spc="38" dirty="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 VAN JUF FLEUR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56191" y="-4908019"/>
            <a:ext cx="16294455" cy="20103038"/>
          </a:xfrm>
          <a:custGeom>
            <a:avLst/>
            <a:gdLst/>
            <a:ahLst/>
            <a:cxnLst/>
            <a:rect l="l" t="t" r="r" b="b"/>
            <a:pathLst>
              <a:path w="16294455" h="20103038">
                <a:moveTo>
                  <a:pt x="0" y="0"/>
                </a:moveTo>
                <a:lnTo>
                  <a:pt x="16294454" y="0"/>
                </a:lnTo>
                <a:lnTo>
                  <a:pt x="16294454" y="20103038"/>
                </a:lnTo>
                <a:lnTo>
                  <a:pt x="0" y="20103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7771807" cy="8417684"/>
            <a:chOff x="0" y="0"/>
            <a:chExt cx="1502664" cy="1627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02664" cy="1627543"/>
            </a:xfrm>
            <a:custGeom>
              <a:avLst/>
              <a:gdLst/>
              <a:ahLst/>
              <a:cxnLst/>
              <a:rect l="l" t="t" r="r" b="b"/>
              <a:pathLst>
                <a:path w="1502664" h="1627543">
                  <a:moveTo>
                    <a:pt x="48812" y="0"/>
                  </a:moveTo>
                  <a:lnTo>
                    <a:pt x="1453853" y="0"/>
                  </a:lnTo>
                  <a:cubicBezTo>
                    <a:pt x="1480811" y="0"/>
                    <a:pt x="1502664" y="21854"/>
                    <a:pt x="1502664" y="48812"/>
                  </a:cubicBezTo>
                  <a:lnTo>
                    <a:pt x="1502664" y="1578732"/>
                  </a:lnTo>
                  <a:cubicBezTo>
                    <a:pt x="1502664" y="1591677"/>
                    <a:pt x="1497522" y="1604093"/>
                    <a:pt x="1488368" y="1613247"/>
                  </a:cubicBezTo>
                  <a:cubicBezTo>
                    <a:pt x="1479214" y="1622401"/>
                    <a:pt x="1466798" y="1627543"/>
                    <a:pt x="1453853" y="1627543"/>
                  </a:cubicBezTo>
                  <a:lnTo>
                    <a:pt x="48812" y="1627543"/>
                  </a:lnTo>
                  <a:cubicBezTo>
                    <a:pt x="21854" y="1627543"/>
                    <a:pt x="0" y="1605690"/>
                    <a:pt x="0" y="1578732"/>
                  </a:cubicBezTo>
                  <a:lnTo>
                    <a:pt x="0" y="48812"/>
                  </a:lnTo>
                  <a:cubicBezTo>
                    <a:pt x="0" y="35866"/>
                    <a:pt x="5143" y="23451"/>
                    <a:pt x="14297" y="14297"/>
                  </a:cubicBezTo>
                  <a:cubicBezTo>
                    <a:pt x="23451" y="5143"/>
                    <a:pt x="35866" y="0"/>
                    <a:pt x="48812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502664" cy="1656118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303418" y="1028700"/>
            <a:ext cx="8197203" cy="3955150"/>
          </a:xfrm>
          <a:custGeom>
            <a:avLst/>
            <a:gdLst/>
            <a:ahLst/>
            <a:cxnLst/>
            <a:rect l="l" t="t" r="r" b="b"/>
            <a:pathLst>
              <a:path w="8197203" h="3955150">
                <a:moveTo>
                  <a:pt x="0" y="0"/>
                </a:moveTo>
                <a:lnTo>
                  <a:pt x="8197203" y="0"/>
                </a:lnTo>
                <a:lnTo>
                  <a:pt x="8197203" y="3955150"/>
                </a:lnTo>
                <a:lnTo>
                  <a:pt x="0" y="3955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893949" y="6270637"/>
            <a:ext cx="765324" cy="764106"/>
          </a:xfrm>
          <a:custGeom>
            <a:avLst/>
            <a:gdLst/>
            <a:ahLst/>
            <a:cxnLst/>
            <a:rect l="l" t="t" r="r" b="b"/>
            <a:pathLst>
              <a:path w="765324" h="764106">
                <a:moveTo>
                  <a:pt x="0" y="0"/>
                </a:moveTo>
                <a:lnTo>
                  <a:pt x="765324" y="0"/>
                </a:lnTo>
                <a:lnTo>
                  <a:pt x="765324" y="764105"/>
                </a:lnTo>
                <a:lnTo>
                  <a:pt x="0" y="764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917731" y="7260288"/>
            <a:ext cx="741542" cy="766933"/>
          </a:xfrm>
          <a:custGeom>
            <a:avLst/>
            <a:gdLst/>
            <a:ahLst/>
            <a:cxnLst/>
            <a:rect l="l" t="t" r="r" b="b"/>
            <a:pathLst>
              <a:path w="741542" h="766933">
                <a:moveTo>
                  <a:pt x="0" y="0"/>
                </a:moveTo>
                <a:lnTo>
                  <a:pt x="741542" y="0"/>
                </a:lnTo>
                <a:lnTo>
                  <a:pt x="741542" y="766933"/>
                </a:lnTo>
                <a:lnTo>
                  <a:pt x="0" y="766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917731" y="8280733"/>
            <a:ext cx="741542" cy="744890"/>
          </a:xfrm>
          <a:custGeom>
            <a:avLst/>
            <a:gdLst/>
            <a:ahLst/>
            <a:cxnLst/>
            <a:rect l="l" t="t" r="r" b="b"/>
            <a:pathLst>
              <a:path w="741542" h="744890">
                <a:moveTo>
                  <a:pt x="0" y="0"/>
                </a:moveTo>
                <a:lnTo>
                  <a:pt x="741542" y="0"/>
                </a:lnTo>
                <a:lnTo>
                  <a:pt x="741542" y="744890"/>
                </a:lnTo>
                <a:lnTo>
                  <a:pt x="0" y="7448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/>
          <p:nvPr/>
        </p:nvGrpSpPr>
        <p:grpSpPr>
          <a:xfrm>
            <a:off x="9550268" y="5237542"/>
            <a:ext cx="7703502" cy="4208842"/>
            <a:chOff x="0" y="0"/>
            <a:chExt cx="1489458" cy="8137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9458" cy="813772"/>
            </a:xfrm>
            <a:custGeom>
              <a:avLst/>
              <a:gdLst/>
              <a:ahLst/>
              <a:cxnLst/>
              <a:rect l="l" t="t" r="r" b="b"/>
              <a:pathLst>
                <a:path w="1489458" h="813772">
                  <a:moveTo>
                    <a:pt x="49244" y="0"/>
                  </a:moveTo>
                  <a:lnTo>
                    <a:pt x="1440213" y="0"/>
                  </a:lnTo>
                  <a:cubicBezTo>
                    <a:pt x="1453274" y="0"/>
                    <a:pt x="1465799" y="5188"/>
                    <a:pt x="1475034" y="14423"/>
                  </a:cubicBezTo>
                  <a:cubicBezTo>
                    <a:pt x="1484269" y="23658"/>
                    <a:pt x="1489458" y="36184"/>
                    <a:pt x="1489458" y="49244"/>
                  </a:cubicBezTo>
                  <a:lnTo>
                    <a:pt x="1489458" y="764527"/>
                  </a:lnTo>
                  <a:cubicBezTo>
                    <a:pt x="1489458" y="777588"/>
                    <a:pt x="1484269" y="790113"/>
                    <a:pt x="1475034" y="799348"/>
                  </a:cubicBezTo>
                  <a:cubicBezTo>
                    <a:pt x="1465799" y="808583"/>
                    <a:pt x="1453274" y="813772"/>
                    <a:pt x="1440213" y="813772"/>
                  </a:cubicBezTo>
                  <a:lnTo>
                    <a:pt x="49244" y="813772"/>
                  </a:lnTo>
                  <a:cubicBezTo>
                    <a:pt x="36184" y="813772"/>
                    <a:pt x="23658" y="808583"/>
                    <a:pt x="14423" y="799348"/>
                  </a:cubicBezTo>
                  <a:cubicBezTo>
                    <a:pt x="5188" y="790113"/>
                    <a:pt x="0" y="777588"/>
                    <a:pt x="0" y="764527"/>
                  </a:cubicBezTo>
                  <a:lnTo>
                    <a:pt x="0" y="49244"/>
                  </a:lnTo>
                  <a:cubicBezTo>
                    <a:pt x="0" y="36184"/>
                    <a:pt x="5188" y="23658"/>
                    <a:pt x="14423" y="14423"/>
                  </a:cubicBezTo>
                  <a:cubicBezTo>
                    <a:pt x="23658" y="5188"/>
                    <a:pt x="36184" y="0"/>
                    <a:pt x="49244" y="0"/>
                  </a:cubicBezTo>
                  <a:close/>
                </a:path>
              </a:pathLst>
            </a:custGeom>
            <a:solidFill>
              <a:srgbClr val="FDF1E8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489458" cy="842347"/>
            </a:xfrm>
            <a:prstGeom prst="rect">
              <a:avLst/>
            </a:prstGeom>
          </p:spPr>
          <p:txBody>
            <a:bodyPr lIns="29741" tIns="29741" rIns="29741" bIns="29741" rtlCol="0" anchor="ctr"/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6213909" y="4696995"/>
            <a:ext cx="1831471" cy="1937211"/>
          </a:xfrm>
          <a:custGeom>
            <a:avLst/>
            <a:gdLst/>
            <a:ahLst/>
            <a:cxnLst/>
            <a:rect l="l" t="t" r="r" b="b"/>
            <a:pathLst>
              <a:path w="1831471" h="1937211">
                <a:moveTo>
                  <a:pt x="0" y="0"/>
                </a:moveTo>
                <a:lnTo>
                  <a:pt x="1831471" y="0"/>
                </a:lnTo>
                <a:lnTo>
                  <a:pt x="1831471" y="1937210"/>
                </a:lnTo>
                <a:lnTo>
                  <a:pt x="0" y="1937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10131153" y="1318851"/>
            <a:ext cx="6509751" cy="2756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4"/>
              </a:lnSpc>
            </a:pP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Lucky Bones"/>
                <a:ea typeface="Lucky Bones"/>
                <a:cs typeface="Lucky Bones"/>
                <a:sym typeface="Lucky Bones"/>
              </a:rPr>
              <a:t>W</a:t>
            </a: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97F799"/>
                </a:solidFill>
                <a:latin typeface="Lucky Bones"/>
                <a:ea typeface="Lucky Bones"/>
                <a:cs typeface="Lucky Bones"/>
                <a:sym typeface="Lucky Bones"/>
              </a:rPr>
              <a:t>E</a:t>
            </a: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Lucky Bones"/>
                <a:ea typeface="Lucky Bones"/>
                <a:cs typeface="Lucky Bones"/>
                <a:sym typeface="Lucky Bones"/>
              </a:rPr>
              <a:t>E</a:t>
            </a: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Lucky Bones"/>
                <a:ea typeface="Lucky Bones"/>
                <a:cs typeface="Lucky Bones"/>
                <a:sym typeface="Lucky Bones"/>
              </a:rPr>
              <a:t>T</a:t>
            </a: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Lucky Bones"/>
                <a:ea typeface="Lucky Bones"/>
                <a:cs typeface="Lucky Bones"/>
                <a:sym typeface="Lucky Bones"/>
              </a:rPr>
              <a:t>J</a:t>
            </a: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97F799"/>
                </a:solidFill>
                <a:latin typeface="Lucky Bones"/>
                <a:ea typeface="Lucky Bones"/>
                <a:cs typeface="Lucky Bones"/>
                <a:sym typeface="Lucky Bones"/>
              </a:rPr>
              <a:t>E</a:t>
            </a:r>
            <a:r>
              <a:rPr lang="en-US" sz="9517" spc="523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Lucky Bones"/>
                <a:ea typeface="Lucky Bones"/>
                <a:cs typeface="Lucky Bones"/>
                <a:sym typeface="Lucky Bones"/>
              </a:rPr>
              <a:t>S</a:t>
            </a:r>
          </a:p>
          <a:p>
            <a:pPr algn="ctr">
              <a:lnSpc>
                <a:spcPts val="8051"/>
              </a:lnSpc>
            </a:pP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Lucky Bones"/>
                <a:ea typeface="Lucky Bones"/>
                <a:cs typeface="Lucky Bones"/>
                <a:sym typeface="Lucky Bones"/>
              </a:rPr>
              <a:t>W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Lucky Bones"/>
                <a:ea typeface="Lucky Bones"/>
                <a:cs typeface="Lucky Bones"/>
                <a:sym typeface="Lucky Bones"/>
              </a:rPr>
              <a:t>O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97F799"/>
                </a:solidFill>
                <a:latin typeface="Lucky Bones"/>
                <a:ea typeface="Lucky Bones"/>
                <a:cs typeface="Lucky Bones"/>
                <a:sym typeface="Lucky Bones"/>
              </a:rPr>
              <a:t>E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Lucky Bones"/>
                <a:ea typeface="Lucky Bones"/>
                <a:cs typeface="Lucky Bones"/>
                <a:sym typeface="Lucky Bones"/>
              </a:rPr>
              <a:t>N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Lucky Bones"/>
                <a:ea typeface="Lucky Bones"/>
                <a:cs typeface="Lucky Bones"/>
                <a:sym typeface="Lucky Bones"/>
              </a:rPr>
              <a:t>S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Lucky Bones"/>
                <a:ea typeface="Lucky Bones"/>
                <a:cs typeface="Lucky Bones"/>
                <a:sym typeface="Lucky Bones"/>
              </a:rPr>
              <a:t>D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97F799"/>
                </a:solidFill>
                <a:latin typeface="Lucky Bones"/>
                <a:ea typeface="Lucky Bones"/>
                <a:cs typeface="Lucky Bones"/>
                <a:sym typeface="Lucky Bones"/>
              </a:rPr>
              <a:t>A</a:t>
            </a:r>
            <a:r>
              <a:rPr lang="en-US" sz="9046" spc="497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Lucky Bones"/>
                <a:ea typeface="Lucky Bones"/>
                <a:cs typeface="Lucky Bones"/>
                <a:sym typeface="Lucky Bones"/>
              </a:rPr>
              <a:t>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4775" y="1424406"/>
            <a:ext cx="6728746" cy="127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98337" y="2101045"/>
            <a:ext cx="4598491" cy="104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</a:pPr>
            <a:r>
              <a:rPr lang="en-US" sz="6110" dirty="0">
                <a:solidFill>
                  <a:srgbClr val="000000"/>
                </a:solidFill>
                <a:latin typeface="Halimum"/>
                <a:ea typeface="Halimum"/>
                <a:cs typeface="Halimum"/>
                <a:sym typeface="Halimum"/>
              </a:rPr>
              <a:t>toppers!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1355" y="3717824"/>
            <a:ext cx="6315586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Fijn dat jullie er weer zijn!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99334" y="5238750"/>
            <a:ext cx="4359629" cy="10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</a:pP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 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’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1794" y="6138122"/>
            <a:ext cx="437157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Chromebook pakken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11794" y="7155513"/>
            <a:ext cx="2564714" cy="8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Rekensprint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11794" y="8175958"/>
            <a:ext cx="1624280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Lezen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29557" y="5804626"/>
            <a:ext cx="6712943" cy="10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</a:pP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 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 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44227" y="7100930"/>
            <a:ext cx="6315586" cy="147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56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Je lichaam voor 70% uit water bestaat!</a:t>
            </a:r>
          </a:p>
        </p:txBody>
      </p:sp>
      <p:sp>
        <p:nvSpPr>
          <p:cNvPr id="24" name="Freeform 24"/>
          <p:cNvSpPr/>
          <p:nvPr/>
        </p:nvSpPr>
        <p:spPr>
          <a:xfrm>
            <a:off x="8787843" y="9886992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8"/>
                </a:lnTo>
                <a:lnTo>
                  <a:pt x="0" y="4000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Freeform 26"/>
          <p:cNvSpPr/>
          <p:nvPr/>
        </p:nvSpPr>
        <p:spPr>
          <a:xfrm>
            <a:off x="8787843" y="9375004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TextBox 27"/>
          <p:cNvSpPr txBox="1"/>
          <p:nvPr/>
        </p:nvSpPr>
        <p:spPr>
          <a:xfrm>
            <a:off x="8842175" y="9379564"/>
            <a:ext cx="792346" cy="1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"/>
              </a:lnSpc>
              <a:spcBef>
                <a:spcPct val="0"/>
              </a:spcBef>
            </a:pPr>
            <a:r>
              <a:rPr lang="en-US" sz="644" b="1" spc="38" dirty="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\</a:t>
            </a:r>
          </a:p>
        </p:txBody>
      </p:sp>
      <p:sp>
        <p:nvSpPr>
          <p:cNvPr id="28" name="Freeform 28"/>
          <p:cNvSpPr/>
          <p:nvPr/>
        </p:nvSpPr>
        <p:spPr>
          <a:xfrm>
            <a:off x="8944367" y="9888430"/>
            <a:ext cx="587962" cy="236553"/>
          </a:xfrm>
          <a:custGeom>
            <a:avLst/>
            <a:gdLst/>
            <a:ahLst/>
            <a:cxnLst/>
            <a:rect l="l" t="t" r="r" b="b"/>
            <a:pathLst>
              <a:path w="587962" h="236553">
                <a:moveTo>
                  <a:pt x="0" y="0"/>
                </a:moveTo>
                <a:lnTo>
                  <a:pt x="587962" y="0"/>
                </a:lnTo>
                <a:lnTo>
                  <a:pt x="587962" y="236553"/>
                </a:lnTo>
                <a:lnTo>
                  <a:pt x="0" y="2365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4855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66442005-78C0-13C3-4DC5-B8D5E3F1EB64}"/>
              </a:ext>
            </a:extLst>
          </p:cNvPr>
          <p:cNvSpPr/>
          <p:nvPr/>
        </p:nvSpPr>
        <p:spPr>
          <a:xfrm>
            <a:off x="8793121" y="9898684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8"/>
                </a:lnTo>
                <a:lnTo>
                  <a:pt x="0" y="4000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4" name="AutoShape 43">
            <a:extLst>
              <a:ext uri="{FF2B5EF4-FFF2-40B4-BE49-F238E27FC236}">
                <a16:creationId xmlns:a16="http://schemas.microsoft.com/office/drawing/2014/main" id="{43FB8CD4-4AA4-25B8-82F4-AAD6624C82F7}"/>
              </a:ext>
            </a:extLst>
          </p:cNvPr>
          <p:cNvSpPr/>
          <p:nvPr/>
        </p:nvSpPr>
        <p:spPr>
          <a:xfrm>
            <a:off x="9472651" y="9831002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28659C2A-4BC4-BF2C-C4F4-DE516A6712F5}"/>
              </a:ext>
            </a:extLst>
          </p:cNvPr>
          <p:cNvSpPr/>
          <p:nvPr/>
        </p:nvSpPr>
        <p:spPr>
          <a:xfrm>
            <a:off x="8787843" y="9375004"/>
            <a:ext cx="901011" cy="399673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125248"/>
            </a:stretch>
          </a:blipFill>
        </p:spPr>
        <p:txBody>
          <a:bodyPr>
            <a:prstTxWarp prst="textArchUp">
              <a:avLst/>
            </a:prstTxWarp>
          </a:bodyPr>
          <a:lstStyle/>
          <a:p>
            <a:endParaRPr lang="nl-NL"/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75E67FB4-3D5B-853E-3CB7-03390B261224}"/>
              </a:ext>
            </a:extLst>
          </p:cNvPr>
          <p:cNvSpPr/>
          <p:nvPr/>
        </p:nvSpPr>
        <p:spPr>
          <a:xfrm>
            <a:off x="8944367" y="9888430"/>
            <a:ext cx="587962" cy="236553"/>
          </a:xfrm>
          <a:custGeom>
            <a:avLst/>
            <a:gdLst/>
            <a:ahLst/>
            <a:cxnLst/>
            <a:rect l="l" t="t" r="r" b="b"/>
            <a:pathLst>
              <a:path w="587962" h="236553">
                <a:moveTo>
                  <a:pt x="0" y="0"/>
                </a:moveTo>
                <a:lnTo>
                  <a:pt x="587962" y="0"/>
                </a:lnTo>
                <a:lnTo>
                  <a:pt x="587962" y="236553"/>
                </a:lnTo>
                <a:lnTo>
                  <a:pt x="0" y="2365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4855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0C6FF928-D56A-B4ED-ED24-2D6CCD34AD0F}"/>
              </a:ext>
            </a:extLst>
          </p:cNvPr>
          <p:cNvSpPr/>
          <p:nvPr/>
        </p:nvSpPr>
        <p:spPr>
          <a:xfrm>
            <a:off x="8944367" y="9537021"/>
            <a:ext cx="587962" cy="237657"/>
          </a:xfrm>
          <a:custGeom>
            <a:avLst/>
            <a:gdLst/>
            <a:ahLst/>
            <a:cxnLst/>
            <a:rect l="l" t="t" r="r" b="b"/>
            <a:pathLst>
              <a:path w="587962" h="237657">
                <a:moveTo>
                  <a:pt x="0" y="0"/>
                </a:moveTo>
                <a:lnTo>
                  <a:pt x="587962" y="0"/>
                </a:lnTo>
                <a:lnTo>
                  <a:pt x="587962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b="-1473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8" name="TextBox 48">
            <a:extLst>
              <a:ext uri="{FF2B5EF4-FFF2-40B4-BE49-F238E27FC236}">
                <a16:creationId xmlns:a16="http://schemas.microsoft.com/office/drawing/2014/main" id="{EDD11C5D-0242-F940-FED9-FE28171B11D8}"/>
              </a:ext>
            </a:extLst>
          </p:cNvPr>
          <p:cNvSpPr txBox="1"/>
          <p:nvPr/>
        </p:nvSpPr>
        <p:spPr>
          <a:xfrm>
            <a:off x="9009412" y="9732932"/>
            <a:ext cx="409870" cy="20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  <a:spcBef>
                <a:spcPct val="0"/>
              </a:spcBef>
            </a:pPr>
            <a:r>
              <a:rPr lang="en-US" sz="1432" spc="229">
                <a:solidFill>
                  <a:srgbClr val="545454"/>
                </a:solidFill>
                <a:latin typeface="Brittany"/>
                <a:ea typeface="Brittany"/>
                <a:cs typeface="Brittany"/>
                <a:sym typeface="Brittany"/>
              </a:rPr>
              <a:t>JF</a:t>
            </a:r>
          </a:p>
        </p:txBody>
      </p:sp>
      <p:sp>
        <p:nvSpPr>
          <p:cNvPr id="39" name="TextBox 50">
            <a:extLst>
              <a:ext uri="{FF2B5EF4-FFF2-40B4-BE49-F238E27FC236}">
                <a16:creationId xmlns:a16="http://schemas.microsoft.com/office/drawing/2014/main" id="{89943955-8CAD-2322-C749-9D1371FC964B}"/>
              </a:ext>
            </a:extLst>
          </p:cNvPr>
          <p:cNvSpPr txBox="1"/>
          <p:nvPr/>
        </p:nvSpPr>
        <p:spPr>
          <a:xfrm>
            <a:off x="8837139" y="9375004"/>
            <a:ext cx="802418" cy="846707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906"/>
              </a:lnSpc>
            </a:pP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Liefde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voor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het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onderwijs</a:t>
            </a:r>
            <a:endParaRPr lang="en-US" sz="647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" name="TextBox 45">
            <a:extLst>
              <a:ext uri="{FF2B5EF4-FFF2-40B4-BE49-F238E27FC236}">
                <a16:creationId xmlns:a16="http://schemas.microsoft.com/office/drawing/2014/main" id="{CE334601-44F9-FE5F-598B-6C5BD495E492}"/>
              </a:ext>
            </a:extLst>
          </p:cNvPr>
          <p:cNvSpPr txBox="1"/>
          <p:nvPr/>
        </p:nvSpPr>
        <p:spPr>
          <a:xfrm>
            <a:off x="8624161" y="9469361"/>
            <a:ext cx="1237488" cy="2664657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0532771"/>
              </a:avLst>
            </a:prstTxWarp>
            <a:spAutoFit/>
          </a:bodyPr>
          <a:lstStyle/>
          <a:p>
            <a:pPr algn="ctr">
              <a:lnSpc>
                <a:spcPts val="902"/>
              </a:lnSpc>
              <a:spcBef>
                <a:spcPct val="0"/>
              </a:spcBef>
            </a:pPr>
            <a:r>
              <a:rPr lang="en-US" sz="644" b="1" spc="38" dirty="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 VAN JUF FLEUR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78205" y="-387016"/>
            <a:ext cx="11549651" cy="11549651"/>
          </a:xfrm>
          <a:custGeom>
            <a:avLst/>
            <a:gdLst/>
            <a:ahLst/>
            <a:cxnLst/>
            <a:rect l="l" t="t" r="r" b="b"/>
            <a:pathLst>
              <a:path w="11549651" h="11549651">
                <a:moveTo>
                  <a:pt x="0" y="0"/>
                </a:moveTo>
                <a:lnTo>
                  <a:pt x="11549651" y="0"/>
                </a:lnTo>
                <a:lnTo>
                  <a:pt x="11549651" y="11549651"/>
                </a:lnTo>
                <a:lnTo>
                  <a:pt x="0" y="11549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639856" y="-387016"/>
            <a:ext cx="11549651" cy="11549651"/>
          </a:xfrm>
          <a:custGeom>
            <a:avLst/>
            <a:gdLst/>
            <a:ahLst/>
            <a:cxnLst/>
            <a:rect l="l" t="t" r="r" b="b"/>
            <a:pathLst>
              <a:path w="11549651" h="11549651">
                <a:moveTo>
                  <a:pt x="0" y="0"/>
                </a:moveTo>
                <a:lnTo>
                  <a:pt x="11549651" y="0"/>
                </a:lnTo>
                <a:lnTo>
                  <a:pt x="11549651" y="11549651"/>
                </a:lnTo>
                <a:lnTo>
                  <a:pt x="0" y="11549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grpSp>
        <p:nvGrpSpPr>
          <p:cNvPr id="4" name="Group 4"/>
          <p:cNvGrpSpPr/>
          <p:nvPr/>
        </p:nvGrpSpPr>
        <p:grpSpPr>
          <a:xfrm>
            <a:off x="1347329" y="1454653"/>
            <a:ext cx="7030876" cy="8121909"/>
            <a:chOff x="0" y="0"/>
            <a:chExt cx="1851753" cy="21391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51753" cy="2139104"/>
            </a:xfrm>
            <a:custGeom>
              <a:avLst/>
              <a:gdLst/>
              <a:ahLst/>
              <a:cxnLst/>
              <a:rect l="l" t="t" r="r" b="b"/>
              <a:pathLst>
                <a:path w="1851753" h="2139104">
                  <a:moveTo>
                    <a:pt x="56158" y="0"/>
                  </a:moveTo>
                  <a:lnTo>
                    <a:pt x="1795596" y="0"/>
                  </a:lnTo>
                  <a:cubicBezTo>
                    <a:pt x="1810490" y="0"/>
                    <a:pt x="1824774" y="5917"/>
                    <a:pt x="1835305" y="16448"/>
                  </a:cubicBezTo>
                  <a:cubicBezTo>
                    <a:pt x="1845837" y="26980"/>
                    <a:pt x="1851753" y="41264"/>
                    <a:pt x="1851753" y="56158"/>
                  </a:cubicBezTo>
                  <a:lnTo>
                    <a:pt x="1851753" y="2082946"/>
                  </a:lnTo>
                  <a:cubicBezTo>
                    <a:pt x="1851753" y="2113961"/>
                    <a:pt x="1826611" y="2139104"/>
                    <a:pt x="1795596" y="2139104"/>
                  </a:cubicBezTo>
                  <a:lnTo>
                    <a:pt x="56158" y="2139104"/>
                  </a:lnTo>
                  <a:cubicBezTo>
                    <a:pt x="25143" y="2139104"/>
                    <a:pt x="0" y="2113961"/>
                    <a:pt x="0" y="2082946"/>
                  </a:cubicBezTo>
                  <a:lnTo>
                    <a:pt x="0" y="56158"/>
                  </a:lnTo>
                  <a:cubicBezTo>
                    <a:pt x="0" y="25143"/>
                    <a:pt x="25143" y="0"/>
                    <a:pt x="56158" y="0"/>
                  </a:cubicBezTo>
                  <a:close/>
                </a:path>
              </a:pathLst>
            </a:custGeom>
            <a:solidFill>
              <a:srgbClr val="73C7E4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851753" cy="2177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47329" y="1454653"/>
            <a:ext cx="6896192" cy="7963880"/>
            <a:chOff x="0" y="0"/>
            <a:chExt cx="1816281" cy="209748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16281" cy="2097483"/>
            </a:xfrm>
            <a:custGeom>
              <a:avLst/>
              <a:gdLst/>
              <a:ahLst/>
              <a:cxnLst/>
              <a:rect l="l" t="t" r="r" b="b"/>
              <a:pathLst>
                <a:path w="1816281" h="2097483">
                  <a:moveTo>
                    <a:pt x="57254" y="0"/>
                  </a:moveTo>
                  <a:lnTo>
                    <a:pt x="1759027" y="0"/>
                  </a:lnTo>
                  <a:cubicBezTo>
                    <a:pt x="1790647" y="0"/>
                    <a:pt x="1816281" y="25634"/>
                    <a:pt x="1816281" y="57254"/>
                  </a:cubicBezTo>
                  <a:lnTo>
                    <a:pt x="1816281" y="2040228"/>
                  </a:lnTo>
                  <a:cubicBezTo>
                    <a:pt x="1816281" y="2071849"/>
                    <a:pt x="1790647" y="2097483"/>
                    <a:pt x="1759027" y="2097483"/>
                  </a:cubicBezTo>
                  <a:lnTo>
                    <a:pt x="57254" y="2097483"/>
                  </a:lnTo>
                  <a:cubicBezTo>
                    <a:pt x="25634" y="2097483"/>
                    <a:pt x="0" y="2071849"/>
                    <a:pt x="0" y="2040228"/>
                  </a:cubicBezTo>
                  <a:lnTo>
                    <a:pt x="0" y="57254"/>
                  </a:lnTo>
                  <a:cubicBezTo>
                    <a:pt x="0" y="25634"/>
                    <a:pt x="25634" y="0"/>
                    <a:pt x="57254" y="0"/>
                  </a:cubicBezTo>
                  <a:close/>
                </a:path>
              </a:pathLst>
            </a:custGeom>
            <a:solidFill>
              <a:srgbClr val="FFF6E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16281" cy="2135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14775" y="1810602"/>
            <a:ext cx="6728746" cy="127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</a:t>
            </a:r>
          </a:p>
        </p:txBody>
      </p:sp>
      <p:sp>
        <p:nvSpPr>
          <p:cNvPr id="11" name="Freeform 11"/>
          <p:cNvSpPr/>
          <p:nvPr/>
        </p:nvSpPr>
        <p:spPr>
          <a:xfrm rot="125630">
            <a:off x="701240" y="203150"/>
            <a:ext cx="1292176" cy="2503005"/>
          </a:xfrm>
          <a:custGeom>
            <a:avLst/>
            <a:gdLst/>
            <a:ahLst/>
            <a:cxnLst/>
            <a:rect l="l" t="t" r="r" b="b"/>
            <a:pathLst>
              <a:path w="1292176" h="2503005">
                <a:moveTo>
                  <a:pt x="0" y="0"/>
                </a:moveTo>
                <a:lnTo>
                  <a:pt x="1292177" y="0"/>
                </a:lnTo>
                <a:lnTo>
                  <a:pt x="1292177" y="2503005"/>
                </a:lnTo>
                <a:lnTo>
                  <a:pt x="0" y="2503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/>
          <p:nvPr/>
        </p:nvGrpSpPr>
        <p:grpSpPr>
          <a:xfrm>
            <a:off x="9909795" y="1454653"/>
            <a:ext cx="7349505" cy="4142987"/>
            <a:chOff x="0" y="0"/>
            <a:chExt cx="1935672" cy="10911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35672" cy="1091157"/>
            </a:xfrm>
            <a:custGeom>
              <a:avLst/>
              <a:gdLst/>
              <a:ahLst/>
              <a:cxnLst/>
              <a:rect l="l" t="t" r="r" b="b"/>
              <a:pathLst>
                <a:path w="1935672" h="1091157">
                  <a:moveTo>
                    <a:pt x="53723" y="0"/>
                  </a:moveTo>
                  <a:lnTo>
                    <a:pt x="1881949" y="0"/>
                  </a:lnTo>
                  <a:cubicBezTo>
                    <a:pt x="1896197" y="0"/>
                    <a:pt x="1909862" y="5660"/>
                    <a:pt x="1919937" y="15735"/>
                  </a:cubicBezTo>
                  <a:cubicBezTo>
                    <a:pt x="1930012" y="25810"/>
                    <a:pt x="1935672" y="39475"/>
                    <a:pt x="1935672" y="53723"/>
                  </a:cubicBezTo>
                  <a:lnTo>
                    <a:pt x="1935672" y="1037434"/>
                  </a:lnTo>
                  <a:cubicBezTo>
                    <a:pt x="1935672" y="1067104"/>
                    <a:pt x="1911619" y="1091157"/>
                    <a:pt x="1881949" y="1091157"/>
                  </a:cubicBezTo>
                  <a:lnTo>
                    <a:pt x="53723" y="1091157"/>
                  </a:lnTo>
                  <a:cubicBezTo>
                    <a:pt x="24053" y="1091157"/>
                    <a:pt x="0" y="1067104"/>
                    <a:pt x="0" y="1037434"/>
                  </a:cubicBezTo>
                  <a:lnTo>
                    <a:pt x="0" y="53723"/>
                  </a:lnTo>
                  <a:cubicBezTo>
                    <a:pt x="0" y="39475"/>
                    <a:pt x="5660" y="25810"/>
                    <a:pt x="15735" y="15735"/>
                  </a:cubicBezTo>
                  <a:cubicBezTo>
                    <a:pt x="25810" y="5660"/>
                    <a:pt x="39475" y="0"/>
                    <a:pt x="53723" y="0"/>
                  </a:cubicBezTo>
                  <a:close/>
                </a:path>
              </a:pathLst>
            </a:custGeom>
            <a:solidFill>
              <a:srgbClr val="73C7E4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35672" cy="11292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09795" y="1405869"/>
            <a:ext cx="7258105" cy="3981940"/>
            <a:chOff x="0" y="0"/>
            <a:chExt cx="1911600" cy="10487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1600" cy="1048741"/>
            </a:xfrm>
            <a:custGeom>
              <a:avLst/>
              <a:gdLst/>
              <a:ahLst/>
              <a:cxnLst/>
              <a:rect l="l" t="t" r="r" b="b"/>
              <a:pathLst>
                <a:path w="1911600" h="1048741">
                  <a:moveTo>
                    <a:pt x="54400" y="0"/>
                  </a:moveTo>
                  <a:lnTo>
                    <a:pt x="1857200" y="0"/>
                  </a:lnTo>
                  <a:cubicBezTo>
                    <a:pt x="1871628" y="0"/>
                    <a:pt x="1885465" y="5731"/>
                    <a:pt x="1895666" y="15933"/>
                  </a:cubicBezTo>
                  <a:cubicBezTo>
                    <a:pt x="1905868" y="26135"/>
                    <a:pt x="1911600" y="39972"/>
                    <a:pt x="1911600" y="54400"/>
                  </a:cubicBezTo>
                  <a:lnTo>
                    <a:pt x="1911600" y="994342"/>
                  </a:lnTo>
                  <a:cubicBezTo>
                    <a:pt x="1911600" y="1024386"/>
                    <a:pt x="1887244" y="1048741"/>
                    <a:pt x="1857200" y="1048741"/>
                  </a:cubicBezTo>
                  <a:lnTo>
                    <a:pt x="54400" y="1048741"/>
                  </a:lnTo>
                  <a:cubicBezTo>
                    <a:pt x="24356" y="1048741"/>
                    <a:pt x="0" y="1024386"/>
                    <a:pt x="0" y="994342"/>
                  </a:cubicBezTo>
                  <a:lnTo>
                    <a:pt x="0" y="54400"/>
                  </a:lnTo>
                  <a:cubicBezTo>
                    <a:pt x="0" y="24356"/>
                    <a:pt x="24356" y="0"/>
                    <a:pt x="54400" y="0"/>
                  </a:cubicBezTo>
                  <a:close/>
                </a:path>
              </a:pathLst>
            </a:custGeom>
            <a:solidFill>
              <a:srgbClr val="FFF6E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911600" cy="108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09795" y="5815129"/>
            <a:ext cx="7349505" cy="3761433"/>
            <a:chOff x="0" y="0"/>
            <a:chExt cx="1935672" cy="9906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35672" cy="990665"/>
            </a:xfrm>
            <a:custGeom>
              <a:avLst/>
              <a:gdLst/>
              <a:ahLst/>
              <a:cxnLst/>
              <a:rect l="l" t="t" r="r" b="b"/>
              <a:pathLst>
                <a:path w="1935672" h="990665">
                  <a:moveTo>
                    <a:pt x="53723" y="0"/>
                  </a:moveTo>
                  <a:lnTo>
                    <a:pt x="1881949" y="0"/>
                  </a:lnTo>
                  <a:cubicBezTo>
                    <a:pt x="1896197" y="0"/>
                    <a:pt x="1909862" y="5660"/>
                    <a:pt x="1919937" y="15735"/>
                  </a:cubicBezTo>
                  <a:cubicBezTo>
                    <a:pt x="1930012" y="25810"/>
                    <a:pt x="1935672" y="39475"/>
                    <a:pt x="1935672" y="53723"/>
                  </a:cubicBezTo>
                  <a:lnTo>
                    <a:pt x="1935672" y="936942"/>
                  </a:lnTo>
                  <a:cubicBezTo>
                    <a:pt x="1935672" y="966613"/>
                    <a:pt x="1911619" y="990665"/>
                    <a:pt x="1881949" y="990665"/>
                  </a:cubicBezTo>
                  <a:lnTo>
                    <a:pt x="53723" y="990665"/>
                  </a:lnTo>
                  <a:cubicBezTo>
                    <a:pt x="39475" y="990665"/>
                    <a:pt x="25810" y="985005"/>
                    <a:pt x="15735" y="974930"/>
                  </a:cubicBezTo>
                  <a:cubicBezTo>
                    <a:pt x="5660" y="964855"/>
                    <a:pt x="0" y="951191"/>
                    <a:pt x="0" y="936942"/>
                  </a:cubicBezTo>
                  <a:lnTo>
                    <a:pt x="0" y="53723"/>
                  </a:lnTo>
                  <a:cubicBezTo>
                    <a:pt x="0" y="39475"/>
                    <a:pt x="5660" y="25810"/>
                    <a:pt x="15735" y="15735"/>
                  </a:cubicBezTo>
                  <a:cubicBezTo>
                    <a:pt x="25810" y="5660"/>
                    <a:pt x="39475" y="0"/>
                    <a:pt x="53723" y="0"/>
                  </a:cubicBezTo>
                  <a:close/>
                </a:path>
              </a:pathLst>
            </a:custGeom>
            <a:solidFill>
              <a:srgbClr val="73C7E4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935672" cy="102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909795" y="5815129"/>
            <a:ext cx="7258105" cy="3603403"/>
            <a:chOff x="0" y="0"/>
            <a:chExt cx="1911600" cy="94904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1600" cy="949044"/>
            </a:xfrm>
            <a:custGeom>
              <a:avLst/>
              <a:gdLst/>
              <a:ahLst/>
              <a:cxnLst/>
              <a:rect l="l" t="t" r="r" b="b"/>
              <a:pathLst>
                <a:path w="1911600" h="949044">
                  <a:moveTo>
                    <a:pt x="54400" y="0"/>
                  </a:moveTo>
                  <a:lnTo>
                    <a:pt x="1857200" y="0"/>
                  </a:lnTo>
                  <a:cubicBezTo>
                    <a:pt x="1871628" y="0"/>
                    <a:pt x="1885465" y="5731"/>
                    <a:pt x="1895666" y="15933"/>
                  </a:cubicBezTo>
                  <a:cubicBezTo>
                    <a:pt x="1905868" y="26135"/>
                    <a:pt x="1911600" y="39972"/>
                    <a:pt x="1911600" y="54400"/>
                  </a:cubicBezTo>
                  <a:lnTo>
                    <a:pt x="1911600" y="894645"/>
                  </a:lnTo>
                  <a:cubicBezTo>
                    <a:pt x="1911600" y="924689"/>
                    <a:pt x="1887244" y="949044"/>
                    <a:pt x="1857200" y="949044"/>
                  </a:cubicBezTo>
                  <a:lnTo>
                    <a:pt x="54400" y="949044"/>
                  </a:lnTo>
                  <a:cubicBezTo>
                    <a:pt x="39972" y="949044"/>
                    <a:pt x="26135" y="943313"/>
                    <a:pt x="15933" y="933111"/>
                  </a:cubicBezTo>
                  <a:cubicBezTo>
                    <a:pt x="5731" y="922909"/>
                    <a:pt x="0" y="909073"/>
                    <a:pt x="0" y="894645"/>
                  </a:cubicBezTo>
                  <a:lnTo>
                    <a:pt x="0" y="54400"/>
                  </a:lnTo>
                  <a:cubicBezTo>
                    <a:pt x="0" y="24356"/>
                    <a:pt x="24356" y="0"/>
                    <a:pt x="54400" y="0"/>
                  </a:cubicBezTo>
                  <a:close/>
                </a:path>
              </a:pathLst>
            </a:custGeom>
            <a:solidFill>
              <a:srgbClr val="FFF6E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911600" cy="9871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270746">
            <a:off x="16382742" y="7221344"/>
            <a:ext cx="1142847" cy="1970427"/>
          </a:xfrm>
          <a:custGeom>
            <a:avLst/>
            <a:gdLst/>
            <a:ahLst/>
            <a:cxnLst/>
            <a:rect l="l" t="t" r="r" b="b"/>
            <a:pathLst>
              <a:path w="1142847" h="1970427">
                <a:moveTo>
                  <a:pt x="0" y="0"/>
                </a:moveTo>
                <a:lnTo>
                  <a:pt x="1142847" y="0"/>
                </a:lnTo>
                <a:lnTo>
                  <a:pt x="1142847" y="1970427"/>
                </a:lnTo>
                <a:lnTo>
                  <a:pt x="0" y="1970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5" name="TextBox 25"/>
          <p:cNvSpPr txBox="1"/>
          <p:nvPr/>
        </p:nvSpPr>
        <p:spPr>
          <a:xfrm>
            <a:off x="9857369" y="6263079"/>
            <a:ext cx="7362958" cy="275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6"/>
              </a:lnSpc>
            </a:pPr>
            <a:r>
              <a:rPr lang="en-US" sz="59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Je zingt alles wat je zegt </a:t>
            </a:r>
          </a:p>
          <a:p>
            <a:pPr algn="ctr">
              <a:lnSpc>
                <a:spcPts val="6392"/>
              </a:lnSpc>
            </a:pPr>
            <a:r>
              <a:rPr lang="en-US" sz="591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OF je beweegt in slow motion?</a:t>
            </a:r>
          </a:p>
        </p:txBody>
      </p:sp>
      <p:sp>
        <p:nvSpPr>
          <p:cNvPr id="26" name="Freeform 26"/>
          <p:cNvSpPr/>
          <p:nvPr/>
        </p:nvSpPr>
        <p:spPr>
          <a:xfrm rot="-400861">
            <a:off x="15935030" y="8700994"/>
            <a:ext cx="646475" cy="1114612"/>
          </a:xfrm>
          <a:custGeom>
            <a:avLst/>
            <a:gdLst/>
            <a:ahLst/>
            <a:cxnLst/>
            <a:rect l="l" t="t" r="r" b="b"/>
            <a:pathLst>
              <a:path w="646475" h="1114612">
                <a:moveTo>
                  <a:pt x="0" y="0"/>
                </a:moveTo>
                <a:lnTo>
                  <a:pt x="646475" y="0"/>
                </a:lnTo>
                <a:lnTo>
                  <a:pt x="646475" y="1114612"/>
                </a:lnTo>
                <a:lnTo>
                  <a:pt x="0" y="1114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Freeform 27"/>
          <p:cNvSpPr/>
          <p:nvPr/>
        </p:nvSpPr>
        <p:spPr>
          <a:xfrm>
            <a:off x="15463100" y="200269"/>
            <a:ext cx="2824900" cy="2866596"/>
          </a:xfrm>
          <a:custGeom>
            <a:avLst/>
            <a:gdLst/>
            <a:ahLst/>
            <a:cxnLst/>
            <a:rect l="l" t="t" r="r" b="b"/>
            <a:pathLst>
              <a:path w="2824900" h="2866596">
                <a:moveTo>
                  <a:pt x="0" y="0"/>
                </a:moveTo>
                <a:lnTo>
                  <a:pt x="2824900" y="0"/>
                </a:lnTo>
                <a:lnTo>
                  <a:pt x="2824900" y="2866596"/>
                </a:lnTo>
                <a:lnTo>
                  <a:pt x="0" y="2866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8" name="TextBox 28"/>
          <p:cNvSpPr txBox="1"/>
          <p:nvPr/>
        </p:nvSpPr>
        <p:spPr>
          <a:xfrm>
            <a:off x="2579903" y="2487241"/>
            <a:ext cx="4598491" cy="104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</a:pPr>
            <a:r>
              <a:rPr lang="en-US" sz="6110">
                <a:solidFill>
                  <a:srgbClr val="000000"/>
                </a:solidFill>
                <a:latin typeface="Halimum"/>
                <a:ea typeface="Halimum"/>
                <a:cs typeface="Halimum"/>
                <a:sym typeface="Halimum"/>
              </a:rPr>
              <a:t>toppers!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21355" y="3717824"/>
            <a:ext cx="6315586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Fijn dat jullie er weer zijn!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82952" y="5483059"/>
            <a:ext cx="4359629" cy="10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</a:pP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 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’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82952" y="6165862"/>
            <a:ext cx="437157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Chromebook pakken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82952" y="7195148"/>
            <a:ext cx="223708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Weektaak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82951" y="8225118"/>
            <a:ext cx="1507911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Lezen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09795" y="2057631"/>
            <a:ext cx="7349505" cy="297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40"/>
              </a:lnSpc>
            </a:pP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D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I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L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E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M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M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A 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D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O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N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D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E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Nectarine"/>
                <a:ea typeface="Nectarine"/>
                <a:cs typeface="Nectarine"/>
                <a:sym typeface="Nectarine"/>
              </a:rPr>
              <a:t>R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Nectarine"/>
                <a:ea typeface="Nectarine"/>
                <a:cs typeface="Nectarine"/>
                <a:sym typeface="Nectarine"/>
              </a:rPr>
              <a:t>D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Nectarine"/>
                <a:ea typeface="Nectarine"/>
                <a:cs typeface="Nectarine"/>
                <a:sym typeface="Nectarine"/>
              </a:rPr>
              <a:t>A</a:t>
            </a:r>
            <a:r>
              <a:rPr lang="en-US" sz="10509" spc="378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Nectarine"/>
                <a:ea typeface="Nectarine"/>
                <a:cs typeface="Nectarine"/>
                <a:sym typeface="Nectarine"/>
              </a:rPr>
              <a:t>G</a:t>
            </a:r>
          </a:p>
        </p:txBody>
      </p:sp>
      <p:sp>
        <p:nvSpPr>
          <p:cNvPr id="35" name="Freeform 35"/>
          <p:cNvSpPr/>
          <p:nvPr/>
        </p:nvSpPr>
        <p:spPr>
          <a:xfrm>
            <a:off x="8417401" y="9770287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4" name="Freeform 44"/>
          <p:cNvSpPr/>
          <p:nvPr/>
        </p:nvSpPr>
        <p:spPr>
          <a:xfrm>
            <a:off x="1893949" y="6270637"/>
            <a:ext cx="765324" cy="764106"/>
          </a:xfrm>
          <a:custGeom>
            <a:avLst/>
            <a:gdLst/>
            <a:ahLst/>
            <a:cxnLst/>
            <a:rect l="l" t="t" r="r" b="b"/>
            <a:pathLst>
              <a:path w="765324" h="764106">
                <a:moveTo>
                  <a:pt x="0" y="0"/>
                </a:moveTo>
                <a:lnTo>
                  <a:pt x="765324" y="0"/>
                </a:lnTo>
                <a:lnTo>
                  <a:pt x="765324" y="764105"/>
                </a:lnTo>
                <a:lnTo>
                  <a:pt x="0" y="7641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5" name="Freeform 45"/>
          <p:cNvSpPr/>
          <p:nvPr/>
        </p:nvSpPr>
        <p:spPr>
          <a:xfrm>
            <a:off x="1917731" y="7260288"/>
            <a:ext cx="741542" cy="766933"/>
          </a:xfrm>
          <a:custGeom>
            <a:avLst/>
            <a:gdLst/>
            <a:ahLst/>
            <a:cxnLst/>
            <a:rect l="l" t="t" r="r" b="b"/>
            <a:pathLst>
              <a:path w="741542" h="766933">
                <a:moveTo>
                  <a:pt x="0" y="0"/>
                </a:moveTo>
                <a:lnTo>
                  <a:pt x="741542" y="0"/>
                </a:lnTo>
                <a:lnTo>
                  <a:pt x="741542" y="766933"/>
                </a:lnTo>
                <a:lnTo>
                  <a:pt x="0" y="7669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6" name="Freeform 46"/>
          <p:cNvSpPr/>
          <p:nvPr/>
        </p:nvSpPr>
        <p:spPr>
          <a:xfrm>
            <a:off x="1917731" y="8280733"/>
            <a:ext cx="741542" cy="744890"/>
          </a:xfrm>
          <a:custGeom>
            <a:avLst/>
            <a:gdLst/>
            <a:ahLst/>
            <a:cxnLst/>
            <a:rect l="l" t="t" r="r" b="b"/>
            <a:pathLst>
              <a:path w="741542" h="744890">
                <a:moveTo>
                  <a:pt x="0" y="0"/>
                </a:moveTo>
                <a:lnTo>
                  <a:pt x="741542" y="0"/>
                </a:lnTo>
                <a:lnTo>
                  <a:pt x="741542" y="744890"/>
                </a:lnTo>
                <a:lnTo>
                  <a:pt x="0" y="7448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2" name="AutoShape 43">
            <a:extLst>
              <a:ext uri="{FF2B5EF4-FFF2-40B4-BE49-F238E27FC236}">
                <a16:creationId xmlns:a16="http://schemas.microsoft.com/office/drawing/2014/main" id="{B50ABE40-F358-E953-F6B5-D0EA0A67A411}"/>
              </a:ext>
            </a:extLst>
          </p:cNvPr>
          <p:cNvSpPr/>
          <p:nvPr/>
        </p:nvSpPr>
        <p:spPr>
          <a:xfrm>
            <a:off x="9104766" y="9695347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3" name="Freeform 44">
            <a:extLst>
              <a:ext uri="{FF2B5EF4-FFF2-40B4-BE49-F238E27FC236}">
                <a16:creationId xmlns:a16="http://schemas.microsoft.com/office/drawing/2014/main" id="{8FDB91F5-2F97-4C83-9BA1-30977E93CAE5}"/>
              </a:ext>
            </a:extLst>
          </p:cNvPr>
          <p:cNvSpPr/>
          <p:nvPr/>
        </p:nvSpPr>
        <p:spPr>
          <a:xfrm>
            <a:off x="8419958" y="9239349"/>
            <a:ext cx="901011" cy="399673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125248"/>
            </a:stretch>
          </a:blipFill>
        </p:spPr>
        <p:txBody>
          <a:bodyPr>
            <a:prstTxWarp prst="textArchUp">
              <a:avLst/>
            </a:prstTxWarp>
          </a:bodyPr>
          <a:lstStyle/>
          <a:p>
            <a:endParaRPr lang="nl-NL"/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7BF80842-547C-FBD0-C896-5649295DC0B8}"/>
              </a:ext>
            </a:extLst>
          </p:cNvPr>
          <p:cNvSpPr/>
          <p:nvPr/>
        </p:nvSpPr>
        <p:spPr>
          <a:xfrm>
            <a:off x="8576482" y="9752775"/>
            <a:ext cx="587962" cy="236553"/>
          </a:xfrm>
          <a:custGeom>
            <a:avLst/>
            <a:gdLst/>
            <a:ahLst/>
            <a:cxnLst/>
            <a:rect l="l" t="t" r="r" b="b"/>
            <a:pathLst>
              <a:path w="587962" h="236553">
                <a:moveTo>
                  <a:pt x="0" y="0"/>
                </a:moveTo>
                <a:lnTo>
                  <a:pt x="587962" y="0"/>
                </a:lnTo>
                <a:lnTo>
                  <a:pt x="587962" y="236553"/>
                </a:lnTo>
                <a:lnTo>
                  <a:pt x="0" y="2365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4855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98135044-28CD-607F-C164-919278328DD6}"/>
              </a:ext>
            </a:extLst>
          </p:cNvPr>
          <p:cNvSpPr/>
          <p:nvPr/>
        </p:nvSpPr>
        <p:spPr>
          <a:xfrm>
            <a:off x="8576482" y="9401366"/>
            <a:ext cx="587962" cy="237657"/>
          </a:xfrm>
          <a:custGeom>
            <a:avLst/>
            <a:gdLst/>
            <a:ahLst/>
            <a:cxnLst/>
            <a:rect l="l" t="t" r="r" b="b"/>
            <a:pathLst>
              <a:path w="587962" h="237657">
                <a:moveTo>
                  <a:pt x="0" y="0"/>
                </a:moveTo>
                <a:lnTo>
                  <a:pt x="587962" y="0"/>
                </a:lnTo>
                <a:lnTo>
                  <a:pt x="587962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1473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6" name="TextBox 48">
            <a:extLst>
              <a:ext uri="{FF2B5EF4-FFF2-40B4-BE49-F238E27FC236}">
                <a16:creationId xmlns:a16="http://schemas.microsoft.com/office/drawing/2014/main" id="{AACD0CA7-3A90-6B39-8D53-6576367C578D}"/>
              </a:ext>
            </a:extLst>
          </p:cNvPr>
          <p:cNvSpPr txBox="1"/>
          <p:nvPr/>
        </p:nvSpPr>
        <p:spPr>
          <a:xfrm>
            <a:off x="8641527" y="9597277"/>
            <a:ext cx="409870" cy="20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  <a:spcBef>
                <a:spcPct val="0"/>
              </a:spcBef>
            </a:pPr>
            <a:r>
              <a:rPr lang="en-US" sz="1432" spc="229">
                <a:solidFill>
                  <a:srgbClr val="545454"/>
                </a:solidFill>
                <a:latin typeface="Brittany"/>
                <a:ea typeface="Brittany"/>
                <a:cs typeface="Brittany"/>
                <a:sym typeface="Brittany"/>
              </a:rPr>
              <a:t>JF</a:t>
            </a:r>
          </a:p>
        </p:txBody>
      </p:sp>
      <p:sp>
        <p:nvSpPr>
          <p:cNvPr id="57" name="AutoShape 49">
            <a:extLst>
              <a:ext uri="{FF2B5EF4-FFF2-40B4-BE49-F238E27FC236}">
                <a16:creationId xmlns:a16="http://schemas.microsoft.com/office/drawing/2014/main" id="{23C30E29-3482-5F0B-93E5-D47E8B35D498}"/>
              </a:ext>
            </a:extLst>
          </p:cNvPr>
          <p:cNvSpPr/>
          <p:nvPr/>
        </p:nvSpPr>
        <p:spPr>
          <a:xfrm>
            <a:off x="8380761" y="9698660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8" name="TextBox 50">
            <a:extLst>
              <a:ext uri="{FF2B5EF4-FFF2-40B4-BE49-F238E27FC236}">
                <a16:creationId xmlns:a16="http://schemas.microsoft.com/office/drawing/2014/main" id="{5514E184-6077-2160-8321-68E0DAE5D917}"/>
              </a:ext>
            </a:extLst>
          </p:cNvPr>
          <p:cNvSpPr txBox="1"/>
          <p:nvPr/>
        </p:nvSpPr>
        <p:spPr>
          <a:xfrm>
            <a:off x="8469254" y="9239349"/>
            <a:ext cx="802418" cy="846707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906"/>
              </a:lnSpc>
            </a:pP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Liefde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voor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het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onderwijs</a:t>
            </a:r>
            <a:endParaRPr lang="en-US" sz="647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TextBox 45">
            <a:extLst>
              <a:ext uri="{FF2B5EF4-FFF2-40B4-BE49-F238E27FC236}">
                <a16:creationId xmlns:a16="http://schemas.microsoft.com/office/drawing/2014/main" id="{B0E3722E-F007-43EF-1AA5-094FCA53728D}"/>
              </a:ext>
            </a:extLst>
          </p:cNvPr>
          <p:cNvSpPr txBox="1"/>
          <p:nvPr/>
        </p:nvSpPr>
        <p:spPr>
          <a:xfrm>
            <a:off x="8249162" y="9334500"/>
            <a:ext cx="1237488" cy="2664657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0532771"/>
              </a:avLst>
            </a:prstTxWarp>
            <a:spAutoFit/>
          </a:bodyPr>
          <a:lstStyle/>
          <a:p>
            <a:pPr algn="ctr">
              <a:lnSpc>
                <a:spcPts val="902"/>
              </a:lnSpc>
              <a:spcBef>
                <a:spcPct val="0"/>
              </a:spcBef>
            </a:pPr>
            <a:r>
              <a:rPr lang="en-US" sz="644" b="1" spc="38" dirty="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 VAN JUF FLEUR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9650" y="790575"/>
            <a:ext cx="7738996" cy="8894093"/>
            <a:chOff x="0" y="0"/>
            <a:chExt cx="2529084" cy="290656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506224" cy="2878626"/>
            </a:xfrm>
            <a:custGeom>
              <a:avLst/>
              <a:gdLst/>
              <a:ahLst/>
              <a:cxnLst/>
              <a:rect l="l" t="t" r="r" b="b"/>
              <a:pathLst>
                <a:path w="2506224" h="2878626">
                  <a:moveTo>
                    <a:pt x="2506224" y="2878626"/>
                  </a:moveTo>
                  <a:lnTo>
                    <a:pt x="0" y="2871006"/>
                  </a:lnTo>
                  <a:lnTo>
                    <a:pt x="0" y="1011610"/>
                  </a:lnTo>
                  <a:lnTo>
                    <a:pt x="17780" y="19050"/>
                  </a:lnTo>
                  <a:lnTo>
                    <a:pt x="1247611" y="0"/>
                  </a:lnTo>
                  <a:lnTo>
                    <a:pt x="24871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535434" cy="2905296"/>
            </a:xfrm>
            <a:custGeom>
              <a:avLst/>
              <a:gdLst/>
              <a:ahLst/>
              <a:cxnLst/>
              <a:rect l="l" t="t" r="r" b="b"/>
              <a:pathLst>
                <a:path w="2535434" h="2905296">
                  <a:moveTo>
                    <a:pt x="2501144" y="21590"/>
                  </a:moveTo>
                  <a:cubicBezTo>
                    <a:pt x="2502414" y="34290"/>
                    <a:pt x="2502414" y="44450"/>
                    <a:pt x="2503684" y="54610"/>
                  </a:cubicBezTo>
                  <a:cubicBezTo>
                    <a:pt x="2506224" y="107345"/>
                    <a:pt x="2507494" y="169619"/>
                    <a:pt x="2510034" y="229670"/>
                  </a:cubicBezTo>
                  <a:cubicBezTo>
                    <a:pt x="2510034" y="316410"/>
                    <a:pt x="2522734" y="2026738"/>
                    <a:pt x="2529084" y="2113478"/>
                  </a:cubicBezTo>
                  <a:cubicBezTo>
                    <a:pt x="2535434" y="2244699"/>
                    <a:pt x="2531624" y="2378145"/>
                    <a:pt x="2531624" y="2509366"/>
                  </a:cubicBezTo>
                  <a:cubicBezTo>
                    <a:pt x="2531624" y="2625019"/>
                    <a:pt x="2532894" y="2731776"/>
                    <a:pt x="2534164" y="2844336"/>
                  </a:cubicBezTo>
                  <a:cubicBezTo>
                    <a:pt x="2534164" y="2865926"/>
                    <a:pt x="2534164" y="2879896"/>
                    <a:pt x="2534164" y="2904026"/>
                  </a:cubicBezTo>
                  <a:cubicBezTo>
                    <a:pt x="2511304" y="2904026"/>
                    <a:pt x="2490984" y="2905296"/>
                    <a:pt x="2468001" y="2904026"/>
                  </a:cubicBezTo>
                  <a:cubicBezTo>
                    <a:pt x="2343133" y="2898946"/>
                    <a:pt x="2216344" y="2905296"/>
                    <a:pt x="2091475" y="2900216"/>
                  </a:cubicBezTo>
                  <a:cubicBezTo>
                    <a:pt x="2016554" y="2896406"/>
                    <a:pt x="1943554" y="2898946"/>
                    <a:pt x="1868633" y="2896406"/>
                  </a:cubicBezTo>
                  <a:cubicBezTo>
                    <a:pt x="1834054" y="2895136"/>
                    <a:pt x="1799476" y="2893866"/>
                    <a:pt x="1764897" y="2892596"/>
                  </a:cubicBezTo>
                  <a:cubicBezTo>
                    <a:pt x="1743765" y="2892596"/>
                    <a:pt x="1724555" y="2893866"/>
                    <a:pt x="1703423" y="2893866"/>
                  </a:cubicBezTo>
                  <a:cubicBezTo>
                    <a:pt x="1649634" y="2892596"/>
                    <a:pt x="1501713" y="2893866"/>
                    <a:pt x="1447923" y="2892596"/>
                  </a:cubicBezTo>
                  <a:cubicBezTo>
                    <a:pt x="1409502" y="2891326"/>
                    <a:pt x="641082" y="2900216"/>
                    <a:pt x="602661" y="2898946"/>
                  </a:cubicBezTo>
                  <a:cubicBezTo>
                    <a:pt x="593056" y="2898946"/>
                    <a:pt x="581530" y="2900216"/>
                    <a:pt x="571924" y="2900216"/>
                  </a:cubicBezTo>
                  <a:cubicBezTo>
                    <a:pt x="548872" y="2900216"/>
                    <a:pt x="527740" y="2901486"/>
                    <a:pt x="504688" y="2901486"/>
                  </a:cubicBezTo>
                  <a:cubicBezTo>
                    <a:pt x="447056" y="2901486"/>
                    <a:pt x="391346" y="2900216"/>
                    <a:pt x="333714" y="2898946"/>
                  </a:cubicBezTo>
                  <a:cubicBezTo>
                    <a:pt x="299135" y="2897676"/>
                    <a:pt x="264556" y="2896406"/>
                    <a:pt x="231898" y="2895136"/>
                  </a:cubicBezTo>
                  <a:cubicBezTo>
                    <a:pt x="170425" y="2893866"/>
                    <a:pt x="108951" y="2892596"/>
                    <a:pt x="48260" y="2892596"/>
                  </a:cubicBezTo>
                  <a:cubicBezTo>
                    <a:pt x="38100" y="2892596"/>
                    <a:pt x="29210" y="2892596"/>
                    <a:pt x="19050" y="2891326"/>
                  </a:cubicBezTo>
                  <a:cubicBezTo>
                    <a:pt x="10160" y="2890056"/>
                    <a:pt x="5080" y="2883706"/>
                    <a:pt x="7620" y="2874816"/>
                  </a:cubicBezTo>
                  <a:cubicBezTo>
                    <a:pt x="16510" y="2842981"/>
                    <a:pt x="12700" y="2787378"/>
                    <a:pt x="11430" y="2729552"/>
                  </a:cubicBezTo>
                  <a:cubicBezTo>
                    <a:pt x="10160" y="2611675"/>
                    <a:pt x="6350" y="2496022"/>
                    <a:pt x="7620" y="2378145"/>
                  </a:cubicBezTo>
                  <a:cubicBezTo>
                    <a:pt x="5080" y="2231355"/>
                    <a:pt x="0" y="414270"/>
                    <a:pt x="7620" y="265255"/>
                  </a:cubicBezTo>
                  <a:cubicBezTo>
                    <a:pt x="8890" y="236342"/>
                    <a:pt x="7620" y="205205"/>
                    <a:pt x="8890" y="176292"/>
                  </a:cubicBezTo>
                  <a:cubicBezTo>
                    <a:pt x="10160" y="129586"/>
                    <a:pt x="12700" y="784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925" y="30480"/>
                    <a:pt x="91662" y="29210"/>
                  </a:cubicBezTo>
                  <a:cubicBezTo>
                    <a:pt x="143530" y="25400"/>
                    <a:pt x="195399" y="22860"/>
                    <a:pt x="249188" y="20320"/>
                  </a:cubicBezTo>
                  <a:cubicBezTo>
                    <a:pt x="285688" y="17780"/>
                    <a:pt x="322188" y="16510"/>
                    <a:pt x="356767" y="13970"/>
                  </a:cubicBezTo>
                  <a:cubicBezTo>
                    <a:pt x="391346" y="11430"/>
                    <a:pt x="427846" y="8890"/>
                    <a:pt x="462425" y="8890"/>
                  </a:cubicBezTo>
                  <a:cubicBezTo>
                    <a:pt x="500846" y="7620"/>
                    <a:pt x="539267" y="10160"/>
                    <a:pt x="577688" y="8890"/>
                  </a:cubicBezTo>
                  <a:cubicBezTo>
                    <a:pt x="625714" y="8890"/>
                    <a:pt x="1495950" y="6350"/>
                    <a:pt x="1543976" y="5080"/>
                  </a:cubicBezTo>
                  <a:cubicBezTo>
                    <a:pt x="1590081" y="3810"/>
                    <a:pt x="1636186" y="2540"/>
                    <a:pt x="1684213" y="2540"/>
                  </a:cubicBezTo>
                  <a:cubicBezTo>
                    <a:pt x="1762976" y="1270"/>
                    <a:pt x="1839818" y="0"/>
                    <a:pt x="1918581" y="0"/>
                  </a:cubicBezTo>
                  <a:cubicBezTo>
                    <a:pt x="1951239" y="0"/>
                    <a:pt x="1985818" y="2540"/>
                    <a:pt x="2018475" y="2540"/>
                  </a:cubicBezTo>
                  <a:cubicBezTo>
                    <a:pt x="2108765" y="3810"/>
                    <a:pt x="2200975" y="5080"/>
                    <a:pt x="2291265" y="7620"/>
                  </a:cubicBezTo>
                  <a:cubicBezTo>
                    <a:pt x="2339291" y="8890"/>
                    <a:pt x="2387317" y="12700"/>
                    <a:pt x="2435343" y="16510"/>
                  </a:cubicBezTo>
                  <a:cubicBezTo>
                    <a:pt x="2446870" y="16510"/>
                    <a:pt x="2458396" y="16510"/>
                    <a:pt x="2468001" y="16510"/>
                  </a:cubicBezTo>
                  <a:cubicBezTo>
                    <a:pt x="2482094" y="17780"/>
                    <a:pt x="2490984" y="20320"/>
                    <a:pt x="2501144" y="21590"/>
                  </a:cubicBezTo>
                  <a:close/>
                  <a:moveTo>
                    <a:pt x="2511304" y="2887516"/>
                  </a:moveTo>
                  <a:cubicBezTo>
                    <a:pt x="2512574" y="2871006"/>
                    <a:pt x="2513844" y="2858306"/>
                    <a:pt x="2513844" y="2845606"/>
                  </a:cubicBezTo>
                  <a:cubicBezTo>
                    <a:pt x="2512574" y="2720655"/>
                    <a:pt x="2511304" y="2602779"/>
                    <a:pt x="2511304" y="2476005"/>
                  </a:cubicBezTo>
                  <a:cubicBezTo>
                    <a:pt x="2511304" y="2418179"/>
                    <a:pt x="2513844" y="2360352"/>
                    <a:pt x="2512574" y="2302526"/>
                  </a:cubicBezTo>
                  <a:cubicBezTo>
                    <a:pt x="2512574" y="2249147"/>
                    <a:pt x="2511304" y="2193545"/>
                    <a:pt x="2510034" y="2140167"/>
                  </a:cubicBezTo>
                  <a:cubicBezTo>
                    <a:pt x="2504954" y="2057875"/>
                    <a:pt x="2493524" y="354219"/>
                    <a:pt x="2493524" y="271928"/>
                  </a:cubicBezTo>
                  <a:cubicBezTo>
                    <a:pt x="2490984" y="202981"/>
                    <a:pt x="2488444" y="131810"/>
                    <a:pt x="2485904" y="63500"/>
                  </a:cubicBezTo>
                  <a:cubicBezTo>
                    <a:pt x="2484634" y="44450"/>
                    <a:pt x="2483364" y="43180"/>
                    <a:pt x="2462238" y="41910"/>
                  </a:cubicBezTo>
                  <a:cubicBezTo>
                    <a:pt x="2456475" y="41910"/>
                    <a:pt x="2452633" y="41910"/>
                    <a:pt x="2446870" y="40640"/>
                  </a:cubicBezTo>
                  <a:cubicBezTo>
                    <a:pt x="2398843" y="36830"/>
                    <a:pt x="2348896" y="31750"/>
                    <a:pt x="2300870" y="30480"/>
                  </a:cubicBezTo>
                  <a:cubicBezTo>
                    <a:pt x="2183686" y="26670"/>
                    <a:pt x="2064581" y="25400"/>
                    <a:pt x="1947397" y="22860"/>
                  </a:cubicBezTo>
                  <a:cubicBezTo>
                    <a:pt x="1930107" y="22860"/>
                    <a:pt x="1910897" y="22860"/>
                    <a:pt x="1893607" y="22860"/>
                  </a:cubicBezTo>
                  <a:cubicBezTo>
                    <a:pt x="1864791" y="22860"/>
                    <a:pt x="1835976" y="22860"/>
                    <a:pt x="1809081" y="22860"/>
                  </a:cubicBezTo>
                  <a:cubicBezTo>
                    <a:pt x="1747607" y="22860"/>
                    <a:pt x="1686134" y="22860"/>
                    <a:pt x="1626581" y="24130"/>
                  </a:cubicBezTo>
                  <a:cubicBezTo>
                    <a:pt x="1574713" y="25400"/>
                    <a:pt x="700635" y="29210"/>
                    <a:pt x="648766" y="29210"/>
                  </a:cubicBezTo>
                  <a:cubicBezTo>
                    <a:pt x="564240" y="29210"/>
                    <a:pt x="479714" y="26670"/>
                    <a:pt x="395188" y="33020"/>
                  </a:cubicBezTo>
                  <a:cubicBezTo>
                    <a:pt x="351004" y="36830"/>
                    <a:pt x="308740" y="36830"/>
                    <a:pt x="266477" y="38100"/>
                  </a:cubicBezTo>
                  <a:cubicBezTo>
                    <a:pt x="193477" y="41910"/>
                    <a:pt x="120478" y="45720"/>
                    <a:pt x="49530" y="50800"/>
                  </a:cubicBezTo>
                  <a:cubicBezTo>
                    <a:pt x="36830" y="50800"/>
                    <a:pt x="34290" y="53340"/>
                    <a:pt x="33020" y="71759"/>
                  </a:cubicBezTo>
                  <a:cubicBezTo>
                    <a:pt x="31750" y="111793"/>
                    <a:pt x="31750" y="151827"/>
                    <a:pt x="30480" y="191860"/>
                  </a:cubicBezTo>
                  <a:cubicBezTo>
                    <a:pt x="29210" y="258583"/>
                    <a:pt x="26670" y="323082"/>
                    <a:pt x="25400" y="389805"/>
                  </a:cubicBezTo>
                  <a:cubicBezTo>
                    <a:pt x="20320" y="460976"/>
                    <a:pt x="26670" y="2200217"/>
                    <a:pt x="29210" y="2271388"/>
                  </a:cubicBezTo>
                  <a:cubicBezTo>
                    <a:pt x="29210" y="2347008"/>
                    <a:pt x="29210" y="2424851"/>
                    <a:pt x="30480" y="2500470"/>
                  </a:cubicBezTo>
                  <a:cubicBezTo>
                    <a:pt x="30480" y="2556072"/>
                    <a:pt x="33020" y="2611675"/>
                    <a:pt x="33020" y="2667277"/>
                  </a:cubicBezTo>
                  <a:cubicBezTo>
                    <a:pt x="33020" y="2727328"/>
                    <a:pt x="33020" y="2787378"/>
                    <a:pt x="31750" y="2845606"/>
                  </a:cubicBezTo>
                  <a:cubicBezTo>
                    <a:pt x="31750" y="2849416"/>
                    <a:pt x="31750" y="2851956"/>
                    <a:pt x="31750" y="2855766"/>
                  </a:cubicBezTo>
                  <a:cubicBezTo>
                    <a:pt x="31750" y="2865926"/>
                    <a:pt x="35560" y="2869736"/>
                    <a:pt x="44450" y="2869736"/>
                  </a:cubicBezTo>
                  <a:cubicBezTo>
                    <a:pt x="64767" y="2869736"/>
                    <a:pt x="91662" y="2871006"/>
                    <a:pt x="116635" y="2871006"/>
                  </a:cubicBezTo>
                  <a:cubicBezTo>
                    <a:pt x="153135" y="2871006"/>
                    <a:pt x="191556" y="2868466"/>
                    <a:pt x="228056" y="2871006"/>
                  </a:cubicBezTo>
                  <a:cubicBezTo>
                    <a:pt x="287609" y="2874816"/>
                    <a:pt x="347161" y="2877356"/>
                    <a:pt x="406714" y="2876086"/>
                  </a:cubicBezTo>
                  <a:cubicBezTo>
                    <a:pt x="445135" y="2874816"/>
                    <a:pt x="481635" y="2877356"/>
                    <a:pt x="520056" y="2877356"/>
                  </a:cubicBezTo>
                  <a:cubicBezTo>
                    <a:pt x="575767" y="2877356"/>
                    <a:pt x="631477" y="2876086"/>
                    <a:pt x="687187" y="2877356"/>
                  </a:cubicBezTo>
                  <a:cubicBezTo>
                    <a:pt x="769793" y="2878626"/>
                    <a:pt x="1676528" y="2868466"/>
                    <a:pt x="1761055" y="2871006"/>
                  </a:cubicBezTo>
                  <a:cubicBezTo>
                    <a:pt x="1797555" y="2872276"/>
                    <a:pt x="1834054" y="2873546"/>
                    <a:pt x="1868633" y="2873546"/>
                  </a:cubicBezTo>
                  <a:cubicBezTo>
                    <a:pt x="1932028" y="2876086"/>
                    <a:pt x="1993502" y="2872276"/>
                    <a:pt x="2056897" y="2876086"/>
                  </a:cubicBezTo>
                  <a:cubicBezTo>
                    <a:pt x="2108765" y="2878626"/>
                    <a:pt x="2160633" y="2878626"/>
                    <a:pt x="2212502" y="2881166"/>
                  </a:cubicBezTo>
                  <a:cubicBezTo>
                    <a:pt x="2289344" y="2884976"/>
                    <a:pt x="2366186" y="2887516"/>
                    <a:pt x="2443028" y="2888786"/>
                  </a:cubicBezTo>
                  <a:cubicBezTo>
                    <a:pt x="2471843" y="2888786"/>
                    <a:pt x="2490984" y="2887516"/>
                    <a:pt x="2511304" y="288751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790575"/>
            <a:ext cx="7814637" cy="4352925"/>
            <a:chOff x="0" y="0"/>
            <a:chExt cx="2553803" cy="1422525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2530943" cy="1394585"/>
            </a:xfrm>
            <a:custGeom>
              <a:avLst/>
              <a:gdLst/>
              <a:ahLst/>
              <a:cxnLst/>
              <a:rect l="l" t="t" r="r" b="b"/>
              <a:pathLst>
                <a:path w="2530943" h="1394585">
                  <a:moveTo>
                    <a:pt x="2530943" y="1394585"/>
                  </a:moveTo>
                  <a:lnTo>
                    <a:pt x="0" y="1386965"/>
                  </a:lnTo>
                  <a:lnTo>
                    <a:pt x="0" y="496905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2560153" cy="1421254"/>
            </a:xfrm>
            <a:custGeom>
              <a:avLst/>
              <a:gdLst/>
              <a:ahLst/>
              <a:cxnLst/>
              <a:rect l="l" t="t" r="r" b="b"/>
              <a:pathLst>
                <a:path w="2560153" h="1421254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84382"/>
                    <a:pt x="2532213" y="113399"/>
                    <a:pt x="2534753" y="141379"/>
                  </a:cubicBezTo>
                  <a:cubicBezTo>
                    <a:pt x="2534753" y="181796"/>
                    <a:pt x="2547453" y="978719"/>
                    <a:pt x="2553803" y="1019135"/>
                  </a:cubicBezTo>
                  <a:cubicBezTo>
                    <a:pt x="2560153" y="1080278"/>
                    <a:pt x="2556343" y="1142456"/>
                    <a:pt x="2556343" y="1203599"/>
                  </a:cubicBezTo>
                  <a:cubicBezTo>
                    <a:pt x="2556343" y="1257487"/>
                    <a:pt x="2557613" y="1307230"/>
                    <a:pt x="2558883" y="1360294"/>
                  </a:cubicBezTo>
                  <a:cubicBezTo>
                    <a:pt x="2558883" y="1381885"/>
                    <a:pt x="2558883" y="1395854"/>
                    <a:pt x="2558883" y="1419985"/>
                  </a:cubicBezTo>
                  <a:cubicBezTo>
                    <a:pt x="2536023" y="1419985"/>
                    <a:pt x="2515703" y="1421254"/>
                    <a:pt x="2492640" y="1419985"/>
                  </a:cubicBezTo>
                  <a:cubicBezTo>
                    <a:pt x="2366498" y="1414904"/>
                    <a:pt x="2238414" y="1421254"/>
                    <a:pt x="2112272" y="1416175"/>
                  </a:cubicBezTo>
                  <a:cubicBezTo>
                    <a:pt x="2036586" y="1412364"/>
                    <a:pt x="1962842" y="1414904"/>
                    <a:pt x="1887156" y="1412364"/>
                  </a:cubicBezTo>
                  <a:cubicBezTo>
                    <a:pt x="1852224" y="1411094"/>
                    <a:pt x="1817293" y="1409825"/>
                    <a:pt x="1782361" y="1408554"/>
                  </a:cubicBezTo>
                  <a:cubicBezTo>
                    <a:pt x="1761013" y="1408554"/>
                    <a:pt x="1741607" y="1409825"/>
                    <a:pt x="1720260" y="1409825"/>
                  </a:cubicBezTo>
                  <a:cubicBezTo>
                    <a:pt x="1665921" y="1408554"/>
                    <a:pt x="1516491" y="1409825"/>
                    <a:pt x="1462153" y="1408554"/>
                  </a:cubicBezTo>
                  <a:cubicBezTo>
                    <a:pt x="1423340" y="1407285"/>
                    <a:pt x="647078" y="1416175"/>
                    <a:pt x="608265" y="1414904"/>
                  </a:cubicBezTo>
                  <a:cubicBezTo>
                    <a:pt x="598562" y="1414904"/>
                    <a:pt x="586918" y="1416175"/>
                    <a:pt x="577214" y="1416175"/>
                  </a:cubicBezTo>
                  <a:cubicBezTo>
                    <a:pt x="553927" y="1416175"/>
                    <a:pt x="532579" y="1417444"/>
                    <a:pt x="509292" y="1417444"/>
                  </a:cubicBezTo>
                  <a:cubicBezTo>
                    <a:pt x="451072" y="1417444"/>
                    <a:pt x="394793" y="1416175"/>
                    <a:pt x="336573" y="1414904"/>
                  </a:cubicBezTo>
                  <a:cubicBezTo>
                    <a:pt x="301642" y="1413635"/>
                    <a:pt x="266710" y="1412364"/>
                    <a:pt x="233719" y="1411094"/>
                  </a:cubicBezTo>
                  <a:cubicBezTo>
                    <a:pt x="171618" y="1409825"/>
                    <a:pt x="109517" y="1408554"/>
                    <a:pt x="48260" y="1408554"/>
                  </a:cubicBezTo>
                  <a:cubicBezTo>
                    <a:pt x="38100" y="1408554"/>
                    <a:pt x="29210" y="1408554"/>
                    <a:pt x="19050" y="1407285"/>
                  </a:cubicBezTo>
                  <a:cubicBezTo>
                    <a:pt x="10160" y="1406014"/>
                    <a:pt x="5080" y="1399664"/>
                    <a:pt x="7620" y="1390775"/>
                  </a:cubicBezTo>
                  <a:cubicBezTo>
                    <a:pt x="16510" y="1359046"/>
                    <a:pt x="12700" y="1333138"/>
                    <a:pt x="11430" y="1306194"/>
                  </a:cubicBezTo>
                  <a:cubicBezTo>
                    <a:pt x="10160" y="1251269"/>
                    <a:pt x="6350" y="1197381"/>
                    <a:pt x="7620" y="1142456"/>
                  </a:cubicBezTo>
                  <a:cubicBezTo>
                    <a:pt x="5080" y="1074060"/>
                    <a:pt x="0" y="227393"/>
                    <a:pt x="7620" y="157960"/>
                  </a:cubicBezTo>
                  <a:cubicBezTo>
                    <a:pt x="8890" y="144488"/>
                    <a:pt x="7620" y="129980"/>
                    <a:pt x="8890" y="116508"/>
                  </a:cubicBezTo>
                  <a:cubicBezTo>
                    <a:pt x="10160" y="94745"/>
                    <a:pt x="12700" y="7091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403475"/>
                  </a:moveTo>
                  <a:cubicBezTo>
                    <a:pt x="2537293" y="1386964"/>
                    <a:pt x="2538563" y="1374264"/>
                    <a:pt x="2538563" y="1361564"/>
                  </a:cubicBezTo>
                  <a:cubicBezTo>
                    <a:pt x="2537293" y="1302048"/>
                    <a:pt x="2536023" y="1247124"/>
                    <a:pt x="2536023" y="1188054"/>
                  </a:cubicBezTo>
                  <a:cubicBezTo>
                    <a:pt x="2536023" y="1161110"/>
                    <a:pt x="2538563" y="1134166"/>
                    <a:pt x="2537293" y="1107222"/>
                  </a:cubicBezTo>
                  <a:cubicBezTo>
                    <a:pt x="2537293" y="1082350"/>
                    <a:pt x="2536023" y="1056442"/>
                    <a:pt x="2534753" y="1031571"/>
                  </a:cubicBezTo>
                  <a:cubicBezTo>
                    <a:pt x="2529673" y="993227"/>
                    <a:pt x="2518243" y="199413"/>
                    <a:pt x="2518243" y="161069"/>
                  </a:cubicBezTo>
                  <a:cubicBezTo>
                    <a:pt x="2515703" y="128944"/>
                    <a:pt x="2513163" y="95782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7801"/>
                  </a:cubicBezTo>
                  <a:cubicBezTo>
                    <a:pt x="31750" y="86455"/>
                    <a:pt x="31750" y="105109"/>
                    <a:pt x="30480" y="123762"/>
                  </a:cubicBezTo>
                  <a:cubicBezTo>
                    <a:pt x="29210" y="154851"/>
                    <a:pt x="26670" y="184905"/>
                    <a:pt x="25400" y="215994"/>
                  </a:cubicBezTo>
                  <a:cubicBezTo>
                    <a:pt x="20320" y="249156"/>
                    <a:pt x="26670" y="1059551"/>
                    <a:pt x="29210" y="1092713"/>
                  </a:cubicBezTo>
                  <a:cubicBezTo>
                    <a:pt x="29210" y="1127948"/>
                    <a:pt x="29210" y="1164219"/>
                    <a:pt x="30480" y="1199454"/>
                  </a:cubicBezTo>
                  <a:cubicBezTo>
                    <a:pt x="30480" y="1225361"/>
                    <a:pt x="33020" y="1251269"/>
                    <a:pt x="33020" y="1277177"/>
                  </a:cubicBezTo>
                  <a:cubicBezTo>
                    <a:pt x="33020" y="1305157"/>
                    <a:pt x="33020" y="1333138"/>
                    <a:pt x="31750" y="1361564"/>
                  </a:cubicBezTo>
                  <a:cubicBezTo>
                    <a:pt x="31750" y="1365375"/>
                    <a:pt x="31750" y="1367914"/>
                    <a:pt x="31750" y="1371725"/>
                  </a:cubicBezTo>
                  <a:cubicBezTo>
                    <a:pt x="31750" y="1381885"/>
                    <a:pt x="35560" y="1385695"/>
                    <a:pt x="44450" y="1385695"/>
                  </a:cubicBezTo>
                  <a:cubicBezTo>
                    <a:pt x="64882" y="1385695"/>
                    <a:pt x="92051" y="1386964"/>
                    <a:pt x="117279" y="1386964"/>
                  </a:cubicBezTo>
                  <a:cubicBezTo>
                    <a:pt x="154152" y="1386964"/>
                    <a:pt x="192965" y="1384425"/>
                    <a:pt x="229837" y="1386964"/>
                  </a:cubicBezTo>
                  <a:cubicBezTo>
                    <a:pt x="289998" y="1390775"/>
                    <a:pt x="350158" y="1393314"/>
                    <a:pt x="410318" y="1392045"/>
                  </a:cubicBezTo>
                  <a:cubicBezTo>
                    <a:pt x="449131" y="1390775"/>
                    <a:pt x="486004" y="1393314"/>
                    <a:pt x="524817" y="1393314"/>
                  </a:cubicBezTo>
                  <a:cubicBezTo>
                    <a:pt x="581096" y="1393314"/>
                    <a:pt x="637375" y="1392045"/>
                    <a:pt x="693654" y="1393314"/>
                  </a:cubicBezTo>
                  <a:cubicBezTo>
                    <a:pt x="777102" y="1394585"/>
                    <a:pt x="1693091" y="1384425"/>
                    <a:pt x="1778479" y="1386964"/>
                  </a:cubicBezTo>
                  <a:cubicBezTo>
                    <a:pt x="1815352" y="1388235"/>
                    <a:pt x="1852224" y="1389504"/>
                    <a:pt x="1887156" y="1389504"/>
                  </a:cubicBezTo>
                  <a:cubicBezTo>
                    <a:pt x="1951198" y="1392045"/>
                    <a:pt x="2013299" y="1388235"/>
                    <a:pt x="2077340" y="1392045"/>
                  </a:cubicBezTo>
                  <a:cubicBezTo>
                    <a:pt x="2129738" y="1394585"/>
                    <a:pt x="2182135" y="1394585"/>
                    <a:pt x="2234533" y="1397125"/>
                  </a:cubicBezTo>
                  <a:cubicBezTo>
                    <a:pt x="2312159" y="1400935"/>
                    <a:pt x="2389785" y="1403475"/>
                    <a:pt x="2467412" y="1404745"/>
                  </a:cubicBezTo>
                  <a:cubicBezTo>
                    <a:pt x="2496521" y="1404745"/>
                    <a:pt x="2515703" y="1403475"/>
                    <a:pt x="2536023" y="14034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>
            <a:off x="15523605" y="5474502"/>
            <a:ext cx="1435032" cy="1592268"/>
          </a:xfrm>
          <a:custGeom>
            <a:avLst/>
            <a:gdLst/>
            <a:ahLst/>
            <a:cxnLst/>
            <a:rect l="l" t="t" r="r" b="b"/>
            <a:pathLst>
              <a:path w="1435032" h="1592268">
                <a:moveTo>
                  <a:pt x="0" y="0"/>
                </a:moveTo>
                <a:lnTo>
                  <a:pt x="1435032" y="0"/>
                </a:lnTo>
                <a:lnTo>
                  <a:pt x="1435032" y="1592269"/>
                </a:lnTo>
                <a:lnTo>
                  <a:pt x="0" y="15922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9893526" y="5063752"/>
            <a:ext cx="6347595" cy="4467120"/>
          </a:xfrm>
          <a:custGeom>
            <a:avLst/>
            <a:gdLst/>
            <a:ahLst/>
            <a:cxnLst/>
            <a:rect l="l" t="t" r="r" b="b"/>
            <a:pathLst>
              <a:path w="6347595" h="4467120">
                <a:moveTo>
                  <a:pt x="0" y="0"/>
                </a:moveTo>
                <a:lnTo>
                  <a:pt x="6347595" y="0"/>
                </a:lnTo>
                <a:lnTo>
                  <a:pt x="6347595" y="4467120"/>
                </a:lnTo>
                <a:lnTo>
                  <a:pt x="0" y="4467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5861266" y="197677"/>
            <a:ext cx="1797710" cy="1797710"/>
          </a:xfrm>
          <a:custGeom>
            <a:avLst/>
            <a:gdLst/>
            <a:ahLst/>
            <a:cxnLst/>
            <a:rect l="l" t="t" r="r" b="b"/>
            <a:pathLst>
              <a:path w="1797710" h="1797710">
                <a:moveTo>
                  <a:pt x="0" y="0"/>
                </a:moveTo>
                <a:lnTo>
                  <a:pt x="1797711" y="0"/>
                </a:lnTo>
                <a:lnTo>
                  <a:pt x="1797711" y="1797710"/>
                </a:lnTo>
                <a:lnTo>
                  <a:pt x="0" y="1797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8036941" y="7656211"/>
            <a:ext cx="1097280" cy="2286000"/>
          </a:xfrm>
          <a:custGeom>
            <a:avLst/>
            <a:gdLst/>
            <a:ahLst/>
            <a:cxnLst/>
            <a:rect l="l" t="t" r="r" b="b"/>
            <a:pathLst>
              <a:path w="1097280" h="2286000">
                <a:moveTo>
                  <a:pt x="0" y="0"/>
                </a:moveTo>
                <a:lnTo>
                  <a:pt x="1097280" y="0"/>
                </a:lnTo>
                <a:lnTo>
                  <a:pt x="109728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12886085" y="4783123"/>
            <a:ext cx="561259" cy="561259"/>
          </a:xfrm>
          <a:custGeom>
            <a:avLst/>
            <a:gdLst/>
            <a:ahLst/>
            <a:cxnLst/>
            <a:rect l="l" t="t" r="r" b="b"/>
            <a:pathLst>
              <a:path w="561259" h="561259">
                <a:moveTo>
                  <a:pt x="0" y="0"/>
                </a:moveTo>
                <a:lnTo>
                  <a:pt x="561259" y="0"/>
                </a:lnTo>
                <a:lnTo>
                  <a:pt x="561259" y="561258"/>
                </a:lnTo>
                <a:lnTo>
                  <a:pt x="0" y="561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889041" y="6242897"/>
            <a:ext cx="809297" cy="746024"/>
          </a:xfrm>
          <a:custGeom>
            <a:avLst/>
            <a:gdLst/>
            <a:ahLst/>
            <a:cxnLst/>
            <a:rect l="l" t="t" r="r" b="b"/>
            <a:pathLst>
              <a:path w="809297" h="746024">
                <a:moveTo>
                  <a:pt x="0" y="0"/>
                </a:moveTo>
                <a:lnTo>
                  <a:pt x="809296" y="0"/>
                </a:lnTo>
                <a:lnTo>
                  <a:pt x="809296" y="746025"/>
                </a:lnTo>
                <a:lnTo>
                  <a:pt x="0" y="746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4"/>
          <p:cNvSpPr txBox="1"/>
          <p:nvPr/>
        </p:nvSpPr>
        <p:spPr>
          <a:xfrm>
            <a:off x="9733417" y="1050159"/>
            <a:ext cx="6866596" cy="349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7"/>
              </a:lnSpc>
            </a:pP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f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A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N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Sunday"/>
                <a:ea typeface="Sunday"/>
                <a:cs typeface="Sunday"/>
                <a:sym typeface="Sunday"/>
              </a:rPr>
              <a:t>T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A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S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T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Sunday"/>
                <a:ea typeface="Sunday"/>
                <a:cs typeface="Sunday"/>
                <a:sym typeface="Sunday"/>
              </a:rPr>
              <a:t>I</a:t>
            </a:r>
            <a:r>
              <a:rPr lang="en-US" sz="10062" dirty="0" err="1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C</a:t>
            </a:r>
            <a:endParaRPr lang="en-US" sz="10062" dirty="0">
              <a:ln w="28575">
                <a:solidFill>
                  <a:schemeClr val="tx1"/>
                </a:solidFill>
              </a:ln>
              <a:solidFill>
                <a:srgbClr val="FDBFD5"/>
              </a:solidFill>
              <a:latin typeface="Sunday"/>
              <a:ea typeface="Sunday"/>
              <a:cs typeface="Sunday"/>
              <a:sym typeface="Sunday"/>
            </a:endParaRPr>
          </a:p>
          <a:p>
            <a:pPr algn="ctr">
              <a:lnSpc>
                <a:spcPts val="14087"/>
              </a:lnSpc>
              <a:spcBef>
                <a:spcPct val="0"/>
              </a:spcBef>
            </a:pP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F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R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7E676"/>
                </a:solidFill>
                <a:latin typeface="Sunday"/>
                <a:ea typeface="Sunday"/>
                <a:cs typeface="Sunday"/>
                <a:sym typeface="Sunday"/>
              </a:rPr>
              <a:t>I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Sunday"/>
                <a:ea typeface="Sunday"/>
                <a:cs typeface="Sunday"/>
                <a:sym typeface="Sunday"/>
              </a:rPr>
              <a:t>D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Sunday"/>
                <a:ea typeface="Sunday"/>
                <a:cs typeface="Sunday"/>
                <a:sym typeface="Sunday"/>
              </a:rPr>
              <a:t>A</a:t>
            </a:r>
            <a:r>
              <a:rPr lang="en-US" sz="10062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Sunday"/>
                <a:ea typeface="Sunday"/>
                <a:cs typeface="Sunday"/>
                <a:sym typeface="Sunday"/>
              </a:rPr>
              <a:t>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4775" y="1424406"/>
            <a:ext cx="6728746" cy="127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</a:pP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B3C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</a:t>
            </a:r>
            <a:r>
              <a:rPr lang="en-US" sz="9048" spc="325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98337" y="2101045"/>
            <a:ext cx="4598491" cy="104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4"/>
              </a:lnSpc>
            </a:pPr>
            <a:r>
              <a:rPr lang="en-US" sz="6110">
                <a:solidFill>
                  <a:srgbClr val="000000"/>
                </a:solidFill>
                <a:latin typeface="Halimum"/>
                <a:ea typeface="Halimum"/>
                <a:cs typeface="Halimum"/>
                <a:sym typeface="Halimum"/>
              </a:rPr>
              <a:t>toppers!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1355" y="3717824"/>
            <a:ext cx="6315586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Fijn dat jullie er weer zijn!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699334" y="5238750"/>
            <a:ext cx="4359629" cy="10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4"/>
              </a:lnSpc>
            </a:pP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 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B3E5F7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DBFD5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’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C3F2C4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</a:t>
            </a:r>
            <a:r>
              <a:rPr lang="en-US" sz="7419" spc="267" dirty="0">
                <a:ln w="28575">
                  <a:solidFill>
                    <a:schemeClr val="tx1"/>
                  </a:solidFill>
                </a:ln>
                <a:solidFill>
                  <a:srgbClr val="FFE3A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11794" y="6138122"/>
            <a:ext cx="437157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Chromebook pakken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11794" y="7155513"/>
            <a:ext cx="223708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Weektaak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11794" y="8175958"/>
            <a:ext cx="1607806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Lezen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09824" y="7158960"/>
            <a:ext cx="4713781" cy="191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5428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Wat was jouw hoogtepunt deze week?</a:t>
            </a:r>
          </a:p>
        </p:txBody>
      </p:sp>
      <p:sp>
        <p:nvSpPr>
          <p:cNvPr id="23" name="Freeform 23"/>
          <p:cNvSpPr/>
          <p:nvPr/>
        </p:nvSpPr>
        <p:spPr>
          <a:xfrm>
            <a:off x="1889041" y="7260288"/>
            <a:ext cx="809297" cy="746024"/>
          </a:xfrm>
          <a:custGeom>
            <a:avLst/>
            <a:gdLst/>
            <a:ahLst/>
            <a:cxnLst/>
            <a:rect l="l" t="t" r="r" b="b"/>
            <a:pathLst>
              <a:path w="809297" h="746024">
                <a:moveTo>
                  <a:pt x="0" y="0"/>
                </a:moveTo>
                <a:lnTo>
                  <a:pt x="809296" y="0"/>
                </a:lnTo>
                <a:lnTo>
                  <a:pt x="809296" y="746025"/>
                </a:lnTo>
                <a:lnTo>
                  <a:pt x="0" y="7460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Freeform 24"/>
          <p:cNvSpPr/>
          <p:nvPr/>
        </p:nvSpPr>
        <p:spPr>
          <a:xfrm>
            <a:off x="1890037" y="8273013"/>
            <a:ext cx="809297" cy="746024"/>
          </a:xfrm>
          <a:custGeom>
            <a:avLst/>
            <a:gdLst/>
            <a:ahLst/>
            <a:cxnLst/>
            <a:rect l="l" t="t" r="r" b="b"/>
            <a:pathLst>
              <a:path w="809297" h="746024">
                <a:moveTo>
                  <a:pt x="0" y="0"/>
                </a:moveTo>
                <a:lnTo>
                  <a:pt x="809297" y="0"/>
                </a:lnTo>
                <a:lnTo>
                  <a:pt x="809297" y="746024"/>
                </a:lnTo>
                <a:lnTo>
                  <a:pt x="0" y="7460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4" name="AutoShape 43">
            <a:extLst>
              <a:ext uri="{FF2B5EF4-FFF2-40B4-BE49-F238E27FC236}">
                <a16:creationId xmlns:a16="http://schemas.microsoft.com/office/drawing/2014/main" id="{85078F37-E64F-B52D-DA05-1617E3E7CDBE}"/>
              </a:ext>
            </a:extLst>
          </p:cNvPr>
          <p:cNvSpPr/>
          <p:nvPr/>
        </p:nvSpPr>
        <p:spPr>
          <a:xfrm>
            <a:off x="9472651" y="9831002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A11E0E47-A4B0-C650-146C-5DA2D98B41B4}"/>
              </a:ext>
            </a:extLst>
          </p:cNvPr>
          <p:cNvSpPr/>
          <p:nvPr/>
        </p:nvSpPr>
        <p:spPr>
          <a:xfrm>
            <a:off x="8787843" y="9375004"/>
            <a:ext cx="901011" cy="399673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125248"/>
            </a:stretch>
          </a:blipFill>
        </p:spPr>
        <p:txBody>
          <a:bodyPr>
            <a:prstTxWarp prst="textArchUp">
              <a:avLst/>
            </a:prstTxWarp>
          </a:bodyPr>
          <a:lstStyle/>
          <a:p>
            <a:endParaRPr lang="nl-NL"/>
          </a:p>
        </p:txBody>
      </p:sp>
      <p:sp>
        <p:nvSpPr>
          <p:cNvPr id="36" name="Freeform 46">
            <a:extLst>
              <a:ext uri="{FF2B5EF4-FFF2-40B4-BE49-F238E27FC236}">
                <a16:creationId xmlns:a16="http://schemas.microsoft.com/office/drawing/2014/main" id="{EBF7B941-6B23-461D-BA7E-0570BF7DCFDF}"/>
              </a:ext>
            </a:extLst>
          </p:cNvPr>
          <p:cNvSpPr/>
          <p:nvPr/>
        </p:nvSpPr>
        <p:spPr>
          <a:xfrm>
            <a:off x="8944367" y="9888430"/>
            <a:ext cx="587962" cy="236553"/>
          </a:xfrm>
          <a:custGeom>
            <a:avLst/>
            <a:gdLst/>
            <a:ahLst/>
            <a:cxnLst/>
            <a:rect l="l" t="t" r="r" b="b"/>
            <a:pathLst>
              <a:path w="587962" h="236553">
                <a:moveTo>
                  <a:pt x="0" y="0"/>
                </a:moveTo>
                <a:lnTo>
                  <a:pt x="587962" y="0"/>
                </a:lnTo>
                <a:lnTo>
                  <a:pt x="587962" y="236553"/>
                </a:lnTo>
                <a:lnTo>
                  <a:pt x="0" y="2365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14855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7" name="Freeform 47">
            <a:extLst>
              <a:ext uri="{FF2B5EF4-FFF2-40B4-BE49-F238E27FC236}">
                <a16:creationId xmlns:a16="http://schemas.microsoft.com/office/drawing/2014/main" id="{48717843-D3BB-08D7-655F-C57DEA3ADA7E}"/>
              </a:ext>
            </a:extLst>
          </p:cNvPr>
          <p:cNvSpPr/>
          <p:nvPr/>
        </p:nvSpPr>
        <p:spPr>
          <a:xfrm>
            <a:off x="8944367" y="9537021"/>
            <a:ext cx="587962" cy="237657"/>
          </a:xfrm>
          <a:custGeom>
            <a:avLst/>
            <a:gdLst/>
            <a:ahLst/>
            <a:cxnLst/>
            <a:rect l="l" t="t" r="r" b="b"/>
            <a:pathLst>
              <a:path w="587962" h="237657">
                <a:moveTo>
                  <a:pt x="0" y="0"/>
                </a:moveTo>
                <a:lnTo>
                  <a:pt x="587962" y="0"/>
                </a:lnTo>
                <a:lnTo>
                  <a:pt x="587962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1473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8" name="TextBox 48">
            <a:extLst>
              <a:ext uri="{FF2B5EF4-FFF2-40B4-BE49-F238E27FC236}">
                <a16:creationId xmlns:a16="http://schemas.microsoft.com/office/drawing/2014/main" id="{F54914FE-B6A9-5697-0295-083E151FC8CD}"/>
              </a:ext>
            </a:extLst>
          </p:cNvPr>
          <p:cNvSpPr txBox="1"/>
          <p:nvPr/>
        </p:nvSpPr>
        <p:spPr>
          <a:xfrm>
            <a:off x="9009412" y="9732932"/>
            <a:ext cx="409870" cy="20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6"/>
              </a:lnSpc>
              <a:spcBef>
                <a:spcPct val="0"/>
              </a:spcBef>
            </a:pPr>
            <a:r>
              <a:rPr lang="en-US" sz="1432" spc="229">
                <a:solidFill>
                  <a:srgbClr val="545454"/>
                </a:solidFill>
                <a:latin typeface="Brittany"/>
                <a:ea typeface="Brittany"/>
                <a:cs typeface="Brittany"/>
                <a:sym typeface="Brittany"/>
              </a:rPr>
              <a:t>JF</a:t>
            </a:r>
          </a:p>
        </p:txBody>
      </p:sp>
      <p:sp>
        <p:nvSpPr>
          <p:cNvPr id="39" name="AutoShape 49">
            <a:extLst>
              <a:ext uri="{FF2B5EF4-FFF2-40B4-BE49-F238E27FC236}">
                <a16:creationId xmlns:a16="http://schemas.microsoft.com/office/drawing/2014/main" id="{2780103C-912E-0C88-FCE2-00CAF1DAB073}"/>
              </a:ext>
            </a:extLst>
          </p:cNvPr>
          <p:cNvSpPr/>
          <p:nvPr/>
        </p:nvSpPr>
        <p:spPr>
          <a:xfrm>
            <a:off x="8748646" y="9834315"/>
            <a:ext cx="260766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0" name="TextBox 50">
            <a:extLst>
              <a:ext uri="{FF2B5EF4-FFF2-40B4-BE49-F238E27FC236}">
                <a16:creationId xmlns:a16="http://schemas.microsoft.com/office/drawing/2014/main" id="{C082442E-D2C3-8862-4A84-4DD6C5E91CE5}"/>
              </a:ext>
            </a:extLst>
          </p:cNvPr>
          <p:cNvSpPr txBox="1"/>
          <p:nvPr/>
        </p:nvSpPr>
        <p:spPr>
          <a:xfrm>
            <a:off x="8837139" y="9375004"/>
            <a:ext cx="802418" cy="846707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906"/>
              </a:lnSpc>
            </a:pP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Liefde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voor</a:t>
            </a:r>
            <a:r>
              <a:rPr lang="en-US" sz="647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het </a:t>
            </a:r>
            <a:r>
              <a:rPr lang="en-US" sz="647" dirty="0" err="1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onderwijs</a:t>
            </a:r>
            <a:endParaRPr lang="en-US" sz="647" dirty="0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" name="Freeform 35">
            <a:extLst>
              <a:ext uri="{FF2B5EF4-FFF2-40B4-BE49-F238E27FC236}">
                <a16:creationId xmlns:a16="http://schemas.microsoft.com/office/drawing/2014/main" id="{CB4806C8-33DD-84FF-A6FE-E3718E5A4325}"/>
              </a:ext>
            </a:extLst>
          </p:cNvPr>
          <p:cNvSpPr/>
          <p:nvPr/>
        </p:nvSpPr>
        <p:spPr>
          <a:xfrm>
            <a:off x="8787843" y="9906655"/>
            <a:ext cx="901011" cy="400008"/>
          </a:xfrm>
          <a:custGeom>
            <a:avLst/>
            <a:gdLst/>
            <a:ahLst/>
            <a:cxnLst/>
            <a:rect l="l" t="t" r="r" b="b"/>
            <a:pathLst>
              <a:path w="901011" h="400008">
                <a:moveTo>
                  <a:pt x="0" y="0"/>
                </a:moveTo>
                <a:lnTo>
                  <a:pt x="901011" y="0"/>
                </a:lnTo>
                <a:lnTo>
                  <a:pt x="901011" y="400009"/>
                </a:lnTo>
                <a:lnTo>
                  <a:pt x="0" y="4000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12524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2" name="TextBox 45">
            <a:extLst>
              <a:ext uri="{FF2B5EF4-FFF2-40B4-BE49-F238E27FC236}">
                <a16:creationId xmlns:a16="http://schemas.microsoft.com/office/drawing/2014/main" id="{1BB3CBD3-D005-5BD9-A010-A95C1D3EC281}"/>
              </a:ext>
            </a:extLst>
          </p:cNvPr>
          <p:cNvSpPr txBox="1"/>
          <p:nvPr/>
        </p:nvSpPr>
        <p:spPr>
          <a:xfrm>
            <a:off x="8624161" y="9469361"/>
            <a:ext cx="1237488" cy="2664657"/>
          </a:xfrm>
          <a:prstGeom prst="rect">
            <a:avLst/>
          </a:prstGeom>
        </p:spPr>
        <p:txBody>
          <a:bodyPr wrap="square" lIns="0" tIns="0" rIns="0" bIns="0" rtlCol="0" anchor="t">
            <a:prstTxWarp prst="textArchUp">
              <a:avLst>
                <a:gd name="adj" fmla="val 10532771"/>
              </a:avLst>
            </a:prstTxWarp>
            <a:spAutoFit/>
          </a:bodyPr>
          <a:lstStyle/>
          <a:p>
            <a:pPr algn="ctr">
              <a:lnSpc>
                <a:spcPts val="902"/>
              </a:lnSpc>
              <a:spcBef>
                <a:spcPct val="0"/>
              </a:spcBef>
            </a:pPr>
            <a:r>
              <a:rPr lang="en-US" sz="644" b="1" spc="38" dirty="0">
                <a:solidFill>
                  <a:srgbClr val="54545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KLAS VAN JUF FLEUR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Aangepast</PresentationFormat>
  <Paragraphs>63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6" baseType="lpstr">
      <vt:lpstr>Brittany</vt:lpstr>
      <vt:lpstr>Nectarine</vt:lpstr>
      <vt:lpstr>Calibri</vt:lpstr>
      <vt:lpstr>Arial</vt:lpstr>
      <vt:lpstr>Lucky Bones</vt:lpstr>
      <vt:lpstr>KG Primary Penmanship</vt:lpstr>
      <vt:lpstr>Halimum</vt:lpstr>
      <vt:lpstr>Open Sans Light</vt:lpstr>
      <vt:lpstr>Open Sans Bold</vt:lpstr>
      <vt:lpstr>Sunday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Dagopeningen Klasvanjuffleur</dc:title>
  <dc:creator>Fleur Bekhuis</dc:creator>
  <cp:lastModifiedBy>Fleur Bekhuis</cp:lastModifiedBy>
  <cp:revision>2</cp:revision>
  <dcterms:created xsi:type="dcterms:W3CDTF">2006-08-16T00:00:00Z</dcterms:created>
  <dcterms:modified xsi:type="dcterms:W3CDTF">2024-09-08T14:06:12Z</dcterms:modified>
  <dc:identifier>DAGP6mafPCg</dc:identifier>
</cp:coreProperties>
</file>